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Layouts/slideLayout50.xml" ContentType="application/vnd.openxmlformats-officedocument.presentationml.slideLayout+xml"/>
  <Override PartName="/ppt/slideLayouts/slideLayout122.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12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23.xml" ContentType="application/vnd.openxmlformats-officedocument.presentationml.slideLayout+xml"/>
  <Override PartName="/ppt/slideLayouts/slideLayout102.xml" ContentType="application/vnd.openxmlformats-officedocument.presentationml.slideLayout+xml"/>
  <Override PartName="/ppt/slideLayouts/slideLayout30.xml" ContentType="application/vnd.openxmlformats-officedocument.presentationml.slideLayout+xml"/>
  <Override PartName="/ppt/slideLayouts/slideLayout52.xml" ContentType="application/vnd.openxmlformats-officedocument.presentationml.slideLayout+xml"/>
  <Override PartName="/ppt/slideLayouts/slideLayout124.xml" ContentType="application/vnd.openxmlformats-officedocument.presentationml.slideLayout+xml"/>
  <Override PartName="/ppt/slideLayouts/slideLayout4.xml" ContentType="application/vnd.openxmlformats-officedocument.presentationml.slideLayout+xml"/>
  <Override PartName="/ppt/slideLayouts/slideLayout224.xml" ContentType="application/vnd.openxmlformats-officedocument.presentationml.slideLayout+xml"/>
  <Override PartName="/ppt/slideLayouts/slideLayout103.xml" ContentType="application/vnd.openxmlformats-officedocument.presentationml.slideLayout+xml"/>
  <Override PartName="/ppt/slideLayouts/slideLayout31.xml" ContentType="application/vnd.openxmlformats-officedocument.presentationml.slideLayout+xml"/>
  <Override PartName="/ppt/slideLayouts/slideLayout125.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203.xml" ContentType="application/vnd.openxmlformats-officedocument.presentationml.slideLayout+xml"/>
  <Override PartName="/ppt/slideLayouts/slideLayout10.xml" ContentType="application/vnd.openxmlformats-officedocument.presentationml.slideLayout+xml"/>
  <Override PartName="/ppt/slideLayouts/slideLayout225.xml" ContentType="application/vnd.openxmlformats-officedocument.presentationml.slideLayout+xml"/>
  <Override PartName="/ppt/slideLayouts/slideLayout104.xml" ContentType="application/vnd.openxmlformats-officedocument.presentationml.slideLayout+xml"/>
  <Override PartName="/ppt/slideLayouts/slideLayout32.xml" ContentType="application/vnd.openxmlformats-officedocument.presentationml.slideLayout+xml"/>
  <Override PartName="/ppt/slideLayouts/slideLayout126.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204.xml" ContentType="application/vnd.openxmlformats-officedocument.presentationml.slideLayout+xml"/>
  <Override PartName="/ppt/slideLayouts/slideLayout11.xml" ContentType="application/vnd.openxmlformats-officedocument.presentationml.slideLayout+xml"/>
  <Override PartName="/ppt/slideLayouts/slideLayout226.xml" ContentType="application/vnd.openxmlformats-officedocument.presentationml.slideLayout+xml"/>
  <Override PartName="/ppt/slideLayouts/slideLayout105.xml" ContentType="application/vnd.openxmlformats-officedocument.presentationml.slideLayout+xml"/>
  <Override PartName="/ppt/slideLayouts/slideLayout33.xml" ContentType="application/vnd.openxmlformats-officedocument.presentationml.slideLayout+xml"/>
  <Override PartName="/ppt/slideLayouts/slideLayout127.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205.xml" ContentType="application/vnd.openxmlformats-officedocument.presentationml.slideLayout+xml"/>
  <Override PartName="/ppt/slideLayouts/slideLayout12.xml" ContentType="application/vnd.openxmlformats-officedocument.presentationml.slideLayout+xml"/>
  <Override PartName="/ppt/slideLayouts/slideLayout227.xml" ContentType="application/vnd.openxmlformats-officedocument.presentationml.slideLayout+xml"/>
  <Override PartName="/ppt/slideLayouts/slideLayout106.xml" ContentType="application/vnd.openxmlformats-officedocument.presentationml.slideLayout+xml"/>
  <Override PartName="/ppt/slideLayouts/slideLayout34.xml" ContentType="application/vnd.openxmlformats-officedocument.presentationml.slideLayout+xml"/>
  <Override PartName="/ppt/slideLayouts/slideLayout128.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206.xml" ContentType="application/vnd.openxmlformats-officedocument.presentationml.slideLayout+xml"/>
  <Override PartName="/ppt/slideLayouts/slideLayout13.xml" ContentType="application/vnd.openxmlformats-officedocument.presentationml.slideLayout+xml"/>
  <Override PartName="/ppt/slideLayouts/slideLayout228.xml" ContentType="application/vnd.openxmlformats-officedocument.presentationml.slideLayout+xml"/>
  <Override PartName="/ppt/slideLayouts/slideLayout107.xml" ContentType="application/vnd.openxmlformats-officedocument.presentationml.slideLayout+xml"/>
  <Override PartName="/ppt/slideLayouts/slideLayout35.xml" ContentType="application/vnd.openxmlformats-officedocument.presentationml.slideLayout+xml"/>
  <Override PartName="/ppt/slideLayouts/slideLayout129.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207.xml" ContentType="application/vnd.openxmlformats-officedocument.presentationml.slideLayout+xml"/>
  <Override PartName="/ppt/slideLayouts/slideLayout14.xml" ContentType="application/vnd.openxmlformats-officedocument.presentationml.slideLayout+xml"/>
  <Override PartName="/ppt/slideLayouts/slideLayout108.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208.xml" ContentType="application/vnd.openxmlformats-officedocument.presentationml.slideLayout+xml"/>
  <Override PartName="/ppt/slideLayouts/slideLayout15.xml" ContentType="application/vnd.openxmlformats-officedocument.presentationml.slideLayout+xml"/>
  <Override PartName="/ppt/slideLayouts/slideLayout109.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20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64.xml" ContentType="application/vnd.openxmlformats-officedocument.presentationml.slideLayout+xml"/>
  <Override PartName="/ppt/slideLayouts/slideLayout136.xml" ContentType="application/vnd.openxmlformats-officedocument.presentationml.slideLayout+xml"/>
  <Override PartName="/ppt/slideLayouts/slideLayout42.xml" ContentType="application/vnd.openxmlformats-officedocument.presentationml.slideLayout+xml"/>
  <Override PartName="/ppt/slideLayouts/slideLayout114.xml" ContentType="application/vnd.openxmlformats-officedocument.presentationml.slideLayout+xml"/>
  <Override PartName="/ppt/slideLayouts/slideLayout20.xml" ContentType="application/vnd.openxmlformats-officedocument.presentationml.slideLayout+xml"/>
  <Override PartName="/ppt/slideLayouts/slideLayout213.xml" ContentType="application/vnd.openxmlformats-officedocument.presentationml.slideLayout+xml"/>
  <Override PartName="/ppt/slideLayouts/slideLayout43.xml" ContentType="application/vnd.openxmlformats-officedocument.presentationml.slideLayout+xml"/>
  <Override PartName="/ppt/slideLayouts/slideLayout115.xml" ContentType="application/vnd.openxmlformats-officedocument.presentationml.slideLayout+xml"/>
  <Override PartName="/ppt/slideLayouts/slideLayout21.xml" ContentType="application/vnd.openxmlformats-officedocument.presentationml.slideLayout+xml"/>
  <Override PartName="/ppt/slideLayouts/slideLayout214.xml" ContentType="application/vnd.openxmlformats-officedocument.presentationml.slideLayout+xml"/>
  <Override PartName="/ppt/slideLayouts/slideLayout44.xml" ContentType="application/vnd.openxmlformats-officedocument.presentationml.slideLayout+xml"/>
  <Override PartName="/ppt/slideLayouts/slideLayout116.xml" ContentType="application/vnd.openxmlformats-officedocument.presentationml.slideLayout+xml"/>
  <Override PartName="/ppt/slideLayouts/slideLayout22.xml" ContentType="application/vnd.openxmlformats-officedocument.presentationml.slideLayout+xml"/>
  <Override PartName="/ppt/slideLayouts/slideLayout215.xml" ContentType="application/vnd.openxmlformats-officedocument.presentationml.slideLayout+xml"/>
  <Override PartName="/ppt/slideLayouts/slideLayout45.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216.xml" ContentType="application/vnd.openxmlformats-officedocument.presentationml.slideLayout+xml"/>
  <Override PartName="/ppt/slideLayouts/slideLayout46.xml" ContentType="application/vnd.openxmlformats-officedocument.presentationml.slideLayout+xml"/>
  <Override PartName="/ppt/slideLayouts/slideLayout118.xml" ContentType="application/vnd.openxmlformats-officedocument.presentationml.slideLayout+xml"/>
  <Override PartName="/ppt/slideLayouts/slideLayout24.xml" ContentType="application/vnd.openxmlformats-officedocument.presentationml.slideLayout+xml"/>
  <Override PartName="/ppt/slideLayouts/slideLayout217.xml" ContentType="application/vnd.openxmlformats-officedocument.presentationml.slideLayout+xml"/>
  <Override PartName="/ppt/slideLayouts/slideLayout47.xml" ContentType="application/vnd.openxmlformats-officedocument.presentationml.slideLayout+xml"/>
  <Override PartName="/ppt/slideLayouts/slideLayout119.xml" ContentType="application/vnd.openxmlformats-officedocument.presentationml.slideLayout+xml"/>
  <Override PartName="/ppt/slideLayouts/slideLayout25.xml" ContentType="application/vnd.openxmlformats-officedocument.presentationml.slideLayout+xml"/>
  <Override PartName="/ppt/slideLayouts/slideLayout218.xml" ContentType="application/vnd.openxmlformats-officedocument.presentationml.slideLayout+xml"/>
  <Override PartName="/ppt/slideLayouts/slideLayout48.xml" ContentType="application/vnd.openxmlformats-officedocument.presentationml.slideLayout+xml"/>
  <Override PartName="/ppt/slideLayouts/slideLayout26.xml" ContentType="application/vnd.openxmlformats-officedocument.presentationml.slideLayout+xml"/>
  <Override PartName="/ppt/slideLayouts/slideLayout219.xml" ContentType="application/vnd.openxmlformats-officedocument.presentationml.slideLayout+xml"/>
  <Override PartName="/ppt/slideLayouts/slideLayout49.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134.xml" ContentType="application/vnd.openxmlformats-officedocument.presentationml.slideLayout+xml"/>
  <Override PartName="/ppt/slideLayouts/slideLayout40.xml" ContentType="application/vnd.openxmlformats-officedocument.presentationml.slideLayout+xml"/>
  <Override PartName="/ppt/slideLayouts/slideLayout112.xml" ContentType="application/vnd.openxmlformats-officedocument.presentationml.slideLayout+xml"/>
  <Override PartName="/ppt/slideLayouts/slideLayout63.xml" ContentType="application/vnd.openxmlformats-officedocument.presentationml.slideLayout+xml"/>
  <Override PartName="/ppt/slideLayouts/slideLayout135.xml" ContentType="application/vnd.openxmlformats-officedocument.presentationml.slideLayout+xml"/>
  <Override PartName="/ppt/slideLayouts/slideLayout41.xml" ContentType="application/vnd.openxmlformats-officedocument.presentationml.slideLayout+xml"/>
  <Override PartName="/ppt/slideLayouts/slideLayout113.xml" ContentType="application/vnd.openxmlformats-officedocument.presentationml.slideLayout+xml"/>
  <Override PartName="/ppt/slideLayouts/slideLayout60.xml" ContentType="application/vnd.openxmlformats-officedocument.presentationml.slideLayout+xml"/>
  <Override PartName="/ppt/slideLayouts/slideLayout132.xml" ContentType="application/vnd.openxmlformats-officedocument.presentationml.slideLayout+xml"/>
  <Override PartName="/ppt/slideLayouts/slideLayout61.xml" ContentType="application/vnd.openxmlformats-officedocument.presentationml.slideLayout+xml"/>
  <Override PartName="/ppt/slideLayouts/slideLayout133.xml" ContentType="application/vnd.openxmlformats-officedocument.presentationml.slideLayout+xml"/>
  <Override PartName="/ppt/slideLayouts/slideLayout65.xml" ContentType="application/vnd.openxmlformats-officedocument.presentationml.slideLayout+xml"/>
  <Override PartName="/ppt/slideLayouts/slideLayout137.xml" ContentType="application/vnd.openxmlformats-officedocument.presentationml.slideLayout+xml"/>
  <Override PartName="/ppt/slideLayouts/slideLayout66.xml" ContentType="application/vnd.openxmlformats-officedocument.presentationml.slideLayout+xml"/>
  <Override PartName="/ppt/slideLayouts/slideLayout138.xml" ContentType="application/vnd.openxmlformats-officedocument.presentationml.slideLayout+xml"/>
  <Override PartName="/ppt/slideLayouts/slideLayout67.xml" ContentType="application/vnd.openxmlformats-officedocument.presentationml.slideLayout+xml"/>
  <Override PartName="/ppt/slideLayouts/slideLayout139.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42.xml" ContentType="application/vnd.openxmlformats-officedocument.presentationml.slideLayout+xml"/>
  <Override PartName="/ppt/slideLayouts/slideLayout71.xml" ContentType="application/vnd.openxmlformats-officedocument.presentationml.slideLayout+xml"/>
  <Override PartName="/ppt/slideLayouts/slideLayout143.xml" ContentType="application/vnd.openxmlformats-officedocument.presentationml.slideLayout+xml"/>
  <Override PartName="/ppt/slideLayouts/slideLayout72.xml" ContentType="application/vnd.openxmlformats-officedocument.presentationml.slideLayout+xml"/>
  <Override PartName="/ppt/slideLayouts/slideLayout144.xml" ContentType="application/vnd.openxmlformats-officedocument.presentationml.slideLayout+xml"/>
  <Override PartName="/ppt/slideLayouts/slideLayout73.xml" ContentType="application/vnd.openxmlformats-officedocument.presentationml.slideLayout+xml"/>
  <Override PartName="/ppt/slideLayouts/slideLayout145.xml" ContentType="application/vnd.openxmlformats-officedocument.presentationml.slideLayout+xml"/>
  <Override PartName="/ppt/slideLayouts/slideLayout74.xml" ContentType="application/vnd.openxmlformats-officedocument.presentationml.slideLayout+xml"/>
  <Override PartName="/ppt/slideLayouts/slideLayout146.xml" ContentType="application/vnd.openxmlformats-officedocument.presentationml.slideLayout+xml"/>
  <Override PartName="/ppt/slideLayouts/slideLayout75.xml" ContentType="application/vnd.openxmlformats-officedocument.presentationml.slideLayout+xml"/>
  <Override PartName="/ppt/slideLayouts/slideLayout147.xml" ContentType="application/vnd.openxmlformats-officedocument.presentationml.slideLayout+xml"/>
  <Override PartName="/ppt/slideLayouts/slideLayout76.xml" ContentType="application/vnd.openxmlformats-officedocument.presentationml.slideLayout+xml"/>
  <Override PartName="/ppt/slideLayouts/slideLayout148.xml" ContentType="application/vnd.openxmlformats-officedocument.presentationml.slideLayout+xml"/>
  <Override PartName="/ppt/slideLayouts/slideLayout77.xml" ContentType="application/vnd.openxmlformats-officedocument.presentationml.slideLayout+xml"/>
  <Override PartName="/ppt/slideLayouts/slideLayout14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52.xml" ContentType="application/vnd.openxmlformats-officedocument.presentationml.slideLayout+xml"/>
  <Override PartName="/ppt/slideLayouts/slideLayout81.xml" ContentType="application/vnd.openxmlformats-officedocument.presentationml.slideLayout+xml"/>
  <Override PartName="/ppt/slideLayouts/slideLayout153.xml" ContentType="application/vnd.openxmlformats-officedocument.presentationml.slideLayout+xml"/>
  <Override PartName="/ppt/slideLayouts/slideLayout82.xml" ContentType="application/vnd.openxmlformats-officedocument.presentationml.slideLayout+xml"/>
  <Override PartName="/ppt/slideLayouts/slideLayout154.xml" ContentType="application/vnd.openxmlformats-officedocument.presentationml.slideLayout+xml"/>
  <Override PartName="/ppt/slideLayouts/slideLayout83.xml" ContentType="application/vnd.openxmlformats-officedocument.presentationml.slideLayout+xml"/>
  <Override PartName="/ppt/slideLayouts/slideLayout155.xml" ContentType="application/vnd.openxmlformats-officedocument.presentationml.slideLayout+xml"/>
  <Override PartName="/ppt/slideLayouts/slideLayout84.xml" ContentType="application/vnd.openxmlformats-officedocument.presentationml.slideLayout+xml"/>
  <Override PartName="/ppt/slideLayouts/slideLayout156.xml" ContentType="application/vnd.openxmlformats-officedocument.presentationml.slideLayout+xml"/>
  <Override PartName="/ppt/slideLayouts/slideLayout85.xml" ContentType="application/vnd.openxmlformats-officedocument.presentationml.slideLayout+xml"/>
  <Override PartName="/ppt/slideLayouts/slideLayout157.xml" ContentType="application/vnd.openxmlformats-officedocument.presentationml.slideLayout+xml"/>
  <Override PartName="/ppt/slideLayouts/slideLayout86.xml" ContentType="application/vnd.openxmlformats-officedocument.presentationml.slideLayout+xml"/>
  <Override PartName="/ppt/slideLayouts/slideLayout158.xml" ContentType="application/vnd.openxmlformats-officedocument.presentationml.slideLayout+xml"/>
  <Override PartName="/ppt/slideLayouts/slideLayout87.xml" ContentType="application/vnd.openxmlformats-officedocument.presentationml.slideLayout+xml"/>
  <Override PartName="/ppt/slideLayouts/slideLayout159.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62.xml" ContentType="application/vnd.openxmlformats-officedocument.presentationml.slideLayout+xml"/>
  <Override PartName="/ppt/slideLayouts/slideLayout91.xml" ContentType="application/vnd.openxmlformats-officedocument.presentationml.slideLayout+xml"/>
  <Override PartName="/ppt/slideLayouts/slideLayout163.xml" ContentType="application/vnd.openxmlformats-officedocument.presentationml.slideLayout+xml"/>
  <Override PartName="/ppt/slideLayouts/slideLayout92.xml" ContentType="application/vnd.openxmlformats-officedocument.presentationml.slideLayout+xml"/>
  <Override PartName="/ppt/slideLayouts/slideLayout164.xml" ContentType="application/vnd.openxmlformats-officedocument.presentationml.slideLayout+xml"/>
  <Override PartName="/ppt/slideLayouts/slideLayout93.xml" ContentType="application/vnd.openxmlformats-officedocument.presentationml.slideLayout+xml"/>
  <Override PartName="/ppt/slideLayouts/slideLayout165.xml" ContentType="application/vnd.openxmlformats-officedocument.presentationml.slideLayout+xml"/>
  <Override PartName="/ppt/slideLayouts/slideLayout94.xml" ContentType="application/vnd.openxmlformats-officedocument.presentationml.slideLayout+xml"/>
  <Override PartName="/ppt/slideLayouts/slideLayout166.xml" ContentType="application/vnd.openxmlformats-officedocument.presentationml.slideLayout+xml"/>
  <Override PartName="/ppt/slideLayouts/slideLayout95.xml" ContentType="application/vnd.openxmlformats-officedocument.presentationml.slideLayout+xml"/>
  <Override PartName="/ppt/slideLayouts/slideLayout167.xml" ContentType="application/vnd.openxmlformats-officedocument.presentationml.slideLayout+xml"/>
  <Override PartName="/ppt/slideLayouts/slideLayout96.xml" ContentType="application/vnd.openxmlformats-officedocument.presentationml.slideLayout+xml"/>
  <Override PartName="/ppt/slideLayouts/slideLayout168.xml" ContentType="application/vnd.openxmlformats-officedocument.presentationml.slideLayout+xml"/>
  <Override PartName="/ppt/slideLayouts/slideLayout97.xml" ContentType="application/vnd.openxmlformats-officedocument.presentationml.slideLayout+xml"/>
  <Override PartName="/ppt/slideLayouts/slideLayout169.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221.xml" ContentType="application/vnd.openxmlformats-officedocument.presentationml.slideLayout+xml"/>
  <Override PartName="/ppt/slideLayouts/slideLayout101.xml" ContentType="application/vnd.openxmlformats-officedocument.presentationml.slideLayout+xml"/>
  <Override PartName="/ppt/slideLayouts/slideLayout222.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70.xml" ContentType="application/vnd.openxmlformats-officedocument.presentationml.slideLayout+xml"/>
  <Override PartName="/ppt/slideLayouts/_rels/slideLayout122.xml.rels" ContentType="application/vnd.openxmlformats-package.relationships+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123.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124.xml.rels" ContentType="application/vnd.openxmlformats-package.relationships+xml"/>
  <Override PartName="/ppt/slideLayouts/_rels/slideLayout223.xml.rels" ContentType="application/vnd.openxmlformats-package.relationships+xml"/>
  <Override PartName="/ppt/slideLayouts/_rels/slideLayout10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125.xml.rels" ContentType="application/vnd.openxmlformats-package.relationships+xml"/>
  <Override PartName="/ppt/slideLayouts/_rels/slideLayout53.xml.rels" ContentType="application/vnd.openxmlformats-package.relationships+xml"/>
  <Override PartName="/ppt/slideLayouts/_rels/slideLayout224.xml.rels" ContentType="application/vnd.openxmlformats-package.relationships+xml"/>
  <Override PartName="/ppt/slideLayouts/_rels/slideLayout10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26.xml.rels" ContentType="application/vnd.openxmlformats-package.relationships+xml"/>
  <Override PartName="/ppt/slideLayouts/_rels/slideLayout54.xml.rels" ContentType="application/vnd.openxmlformats-package.relationships+xml"/>
  <Override PartName="/ppt/slideLayouts/_rels/slideLayout225.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203.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27.xml.rels" ContentType="application/vnd.openxmlformats-package.relationships+xml"/>
  <Override PartName="/ppt/slideLayouts/_rels/slideLayout55.xml.rels" ContentType="application/vnd.openxmlformats-package.relationships+xml"/>
  <Override PartName="/ppt/slideLayouts/_rels/slideLayout226.xml.rels" ContentType="application/vnd.openxmlformats-package.relationships+xml"/>
  <Override PartName="/ppt/slideLayouts/_rels/slideLayout105.xml.rels" ContentType="application/vnd.openxmlformats-package.relationships+xml"/>
  <Override PartName="/ppt/slideLayouts/_rels/slideLayout33.xml.rels" ContentType="application/vnd.openxmlformats-package.relationships+xml"/>
  <Override PartName="/ppt/slideLayouts/_rels/slideLayout204.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8.xml.rels" ContentType="application/vnd.openxmlformats-package.relationships+xml"/>
  <Override PartName="/ppt/slideLayouts/_rels/slideLayout56.xml.rels" ContentType="application/vnd.openxmlformats-package.relationships+xml"/>
  <Override PartName="/ppt/slideLayouts/_rels/slideLayout227.xml.rels" ContentType="application/vnd.openxmlformats-package.relationships+xml"/>
  <Override PartName="/ppt/slideLayouts/_rels/slideLayout106.xml.rels" ContentType="application/vnd.openxmlformats-package.relationships+xml"/>
  <Override PartName="/ppt/slideLayouts/_rels/slideLayout34.xml.rels" ContentType="application/vnd.openxmlformats-package.relationships+xml"/>
  <Override PartName="/ppt/slideLayouts/_rels/slideLayout205.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29.xml.rels" ContentType="application/vnd.openxmlformats-package.relationships+xml"/>
  <Override PartName="/ppt/slideLayouts/_rels/slideLayout57.xml.rels" ContentType="application/vnd.openxmlformats-package.relationships+xml"/>
  <Override PartName="/ppt/slideLayouts/_rels/slideLayout228.xml.rels" ContentType="application/vnd.openxmlformats-package.relationships+xml"/>
  <Override PartName="/ppt/slideLayouts/_rels/slideLayout107.xml.rels" ContentType="application/vnd.openxmlformats-package.relationships+xml"/>
  <Override PartName="/ppt/slideLayouts/_rels/slideLayout35.xml.rels" ContentType="application/vnd.openxmlformats-package.relationships+xml"/>
  <Override PartName="/ppt/slideLayouts/_rels/slideLayout20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108.xml.rels" ContentType="application/vnd.openxmlformats-package.relationships+xml"/>
  <Override PartName="/ppt/slideLayouts/_rels/slideLayout36.xml.rels" ContentType="application/vnd.openxmlformats-package.relationships+xml"/>
  <Override PartName="/ppt/slideLayouts/_rels/slideLayout207.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109.xml.rels" ContentType="application/vnd.openxmlformats-package.relationships+xml"/>
  <Override PartName="/ppt/slideLayouts/_rels/slideLayout37.xml.rels" ContentType="application/vnd.openxmlformats-package.relationships+xml"/>
  <Override PartName="/ppt/slideLayouts/_rels/slideLayout208.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209.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36.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42.xml.rels" ContentType="application/vnd.openxmlformats-package.relationships+xml"/>
  <Override PartName="/ppt/slideLayouts/_rels/slideLayout213.xml.rels" ContentType="application/vnd.openxmlformats-package.relationships+xml"/>
  <Override PartName="/ppt/slideLayouts/_rels/slideLayout20.xml.rels" ContentType="application/vnd.openxmlformats-package.relationships+xml"/>
  <Override PartName="/ppt/slideLayouts/_rels/slideLayout115.xml.rels" ContentType="application/vnd.openxmlformats-package.relationships+xml"/>
  <Override PartName="/ppt/slideLayouts/_rels/slideLayout43.xml.rels" ContentType="application/vnd.openxmlformats-package.relationships+xml"/>
  <Override PartName="/ppt/slideLayouts/_rels/slideLayout214.xml.rels" ContentType="application/vnd.openxmlformats-package.relationships+xml"/>
  <Override PartName="/ppt/slideLayouts/_rels/slideLayout21.xml.rels" ContentType="application/vnd.openxmlformats-package.relationships+xml"/>
  <Override PartName="/ppt/slideLayouts/_rels/slideLayout116.xml.rels" ContentType="application/vnd.openxmlformats-package.relationships+xml"/>
  <Override PartName="/ppt/slideLayouts/_rels/slideLayout44.xml.rels" ContentType="application/vnd.openxmlformats-package.relationships+xml"/>
  <Override PartName="/ppt/slideLayouts/_rels/slideLayout215.xml.rels" ContentType="application/vnd.openxmlformats-package.relationships+xml"/>
  <Override PartName="/ppt/slideLayouts/_rels/slideLayout22.xml.rels" ContentType="application/vnd.openxmlformats-package.relationships+xml"/>
  <Override PartName="/ppt/slideLayouts/_rels/slideLayout117.xml.rels" ContentType="application/vnd.openxmlformats-package.relationships+xml"/>
  <Override PartName="/ppt/slideLayouts/_rels/slideLayout45.xml.rels" ContentType="application/vnd.openxmlformats-package.relationships+xml"/>
  <Override PartName="/ppt/slideLayouts/_rels/slideLayout216.xml.rels" ContentType="application/vnd.openxmlformats-package.relationships+xml"/>
  <Override PartName="/ppt/slideLayouts/_rels/slideLayout23.xml.rels" ContentType="application/vnd.openxmlformats-package.relationships+xml"/>
  <Override PartName="/ppt/slideLayouts/_rels/slideLayout118.xml.rels" ContentType="application/vnd.openxmlformats-package.relationships+xml"/>
  <Override PartName="/ppt/slideLayouts/_rels/slideLayout46.xml.rels" ContentType="application/vnd.openxmlformats-package.relationships+xml"/>
  <Override PartName="/ppt/slideLayouts/_rels/slideLayout217.xml.rels" ContentType="application/vnd.openxmlformats-package.relationships+xml"/>
  <Override PartName="/ppt/slideLayouts/_rels/slideLayout24.xml.rels" ContentType="application/vnd.openxmlformats-package.relationships+xml"/>
  <Override PartName="/ppt/slideLayouts/_rels/slideLayout119.xml.rels" ContentType="application/vnd.openxmlformats-package.relationships+xml"/>
  <Override PartName="/ppt/slideLayouts/_rels/slideLayout47.xml.rels" ContentType="application/vnd.openxmlformats-package.relationships+xml"/>
  <Override PartName="/ppt/slideLayouts/_rels/slideLayout218.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19.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134.xml.rels" ContentType="application/vnd.openxmlformats-package.relationships+xml"/>
  <Override PartName="/ppt/slideLayouts/_rels/slideLayout62.xml.rels" ContentType="application/vnd.openxmlformats-package.relationships+xml"/>
  <Override PartName="/ppt/slideLayouts/_rels/slideLayout112.xml.rels" ContentType="application/vnd.openxmlformats-package.relationships+xml"/>
  <Override PartName="/ppt/slideLayouts/_rels/slideLayout40.xml.rels" ContentType="application/vnd.openxmlformats-package.relationships+xml"/>
  <Override PartName="/ppt/slideLayouts/_rels/slideLayout135.xml.rels" ContentType="application/vnd.openxmlformats-package.relationships+xml"/>
  <Override PartName="/ppt/slideLayouts/_rels/slideLayout63.xml.rels" ContentType="application/vnd.openxmlformats-package.relationships+xml"/>
  <Override PartName="/ppt/slideLayouts/_rels/slideLayout113.xml.rels" ContentType="application/vnd.openxmlformats-package.relationships+xml"/>
  <Override PartName="/ppt/slideLayouts/_rels/slideLayout41.xml.rels" ContentType="application/vnd.openxmlformats-package.relationships+xml"/>
  <Override PartName="/ppt/slideLayouts/_rels/slideLayout132.xml.rels" ContentType="application/vnd.openxmlformats-package.relationships+xml"/>
  <Override PartName="/ppt/slideLayouts/_rels/slideLayout60.xml.rels" ContentType="application/vnd.openxmlformats-package.relationships+xml"/>
  <Override PartName="/ppt/slideLayouts/_rels/slideLayout133.xml.rels" ContentType="application/vnd.openxmlformats-package.relationships+xml"/>
  <Override PartName="/ppt/slideLayouts/_rels/slideLayout61.xml.rels" ContentType="application/vnd.openxmlformats-package.relationships+xml"/>
  <Override PartName="/ppt/slideLayouts/_rels/slideLayout137.xml.rels" ContentType="application/vnd.openxmlformats-package.relationships+xml"/>
  <Override PartName="/ppt/slideLayouts/_rels/slideLayout65.xml.rels" ContentType="application/vnd.openxmlformats-package.relationships+xml"/>
  <Override PartName="/ppt/slideLayouts/_rels/slideLayout138.xml.rels" ContentType="application/vnd.openxmlformats-package.relationships+xml"/>
  <Override PartName="/ppt/slideLayouts/_rels/slideLayout66.xml.rels" ContentType="application/vnd.openxmlformats-package.relationships+xml"/>
  <Override PartName="/ppt/slideLayouts/_rels/slideLayout139.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42.xml.rels" ContentType="application/vnd.openxmlformats-package.relationships+xml"/>
  <Override PartName="/ppt/slideLayouts/_rels/slideLayout70.xml.rels" ContentType="application/vnd.openxmlformats-package.relationships+xml"/>
  <Override PartName="/ppt/slideLayouts/_rels/slideLayout143.xml.rels" ContentType="application/vnd.openxmlformats-package.relationships+xml"/>
  <Override PartName="/ppt/slideLayouts/_rels/slideLayout71.xml.rels" ContentType="application/vnd.openxmlformats-package.relationships+xml"/>
  <Override PartName="/ppt/slideLayouts/_rels/slideLayout144.xml.rels" ContentType="application/vnd.openxmlformats-package.relationships+xml"/>
  <Override PartName="/ppt/slideLayouts/_rels/slideLayout72.xml.rels" ContentType="application/vnd.openxmlformats-package.relationships+xml"/>
  <Override PartName="/ppt/slideLayouts/_rels/slideLayout145.xml.rels" ContentType="application/vnd.openxmlformats-package.relationships+xml"/>
  <Override PartName="/ppt/slideLayouts/_rels/slideLayout73.xml.rels" ContentType="application/vnd.openxmlformats-package.relationships+xml"/>
  <Override PartName="/ppt/slideLayouts/_rels/slideLayout146.xml.rels" ContentType="application/vnd.openxmlformats-package.relationships+xml"/>
  <Override PartName="/ppt/slideLayouts/_rels/slideLayout74.xml.rels" ContentType="application/vnd.openxmlformats-package.relationships+xml"/>
  <Override PartName="/ppt/slideLayouts/_rels/slideLayout147.xml.rels" ContentType="application/vnd.openxmlformats-package.relationships+xml"/>
  <Override PartName="/ppt/slideLayouts/_rels/slideLayout75.xml.rels" ContentType="application/vnd.openxmlformats-package.relationships+xml"/>
  <Override PartName="/ppt/slideLayouts/_rels/slideLayout148.xml.rels" ContentType="application/vnd.openxmlformats-package.relationships+xml"/>
  <Override PartName="/ppt/slideLayouts/_rels/slideLayout76.xml.rels" ContentType="application/vnd.openxmlformats-package.relationships+xml"/>
  <Override PartName="/ppt/slideLayouts/_rels/slideLayout149.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52.xml.rels" ContentType="application/vnd.openxmlformats-package.relationships+xml"/>
  <Override PartName="/ppt/slideLayouts/_rels/slideLayout80.xml.rels" ContentType="application/vnd.openxmlformats-package.relationships+xml"/>
  <Override PartName="/ppt/slideLayouts/_rels/slideLayout153.xml.rels" ContentType="application/vnd.openxmlformats-package.relationships+xml"/>
  <Override PartName="/ppt/slideLayouts/_rels/slideLayout81.xml.rels" ContentType="application/vnd.openxmlformats-package.relationships+xml"/>
  <Override PartName="/ppt/slideLayouts/_rels/slideLayout154.xml.rels" ContentType="application/vnd.openxmlformats-package.relationships+xml"/>
  <Override PartName="/ppt/slideLayouts/_rels/slideLayout82.xml.rels" ContentType="application/vnd.openxmlformats-package.relationships+xml"/>
  <Override PartName="/ppt/slideLayouts/_rels/slideLayout155.xml.rels" ContentType="application/vnd.openxmlformats-package.relationships+xml"/>
  <Override PartName="/ppt/slideLayouts/_rels/slideLayout83.xml.rels" ContentType="application/vnd.openxmlformats-package.relationships+xml"/>
  <Override PartName="/ppt/slideLayouts/_rels/slideLayout156.xml.rels" ContentType="application/vnd.openxmlformats-package.relationships+xml"/>
  <Override PartName="/ppt/slideLayouts/_rels/slideLayout84.xml.rels" ContentType="application/vnd.openxmlformats-package.relationships+xml"/>
  <Override PartName="/ppt/slideLayouts/_rels/slideLayout157.xml.rels" ContentType="application/vnd.openxmlformats-package.relationships+xml"/>
  <Override PartName="/ppt/slideLayouts/_rels/slideLayout85.xml.rels" ContentType="application/vnd.openxmlformats-package.relationships+xml"/>
  <Override PartName="/ppt/slideLayouts/_rels/slideLayout158.xml.rels" ContentType="application/vnd.openxmlformats-package.relationships+xml"/>
  <Override PartName="/ppt/slideLayouts/_rels/slideLayout86.xml.rels" ContentType="application/vnd.openxmlformats-package.relationships+xml"/>
  <Override PartName="/ppt/slideLayouts/_rels/slideLayout159.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62.xml.rels" ContentType="application/vnd.openxmlformats-package.relationships+xml"/>
  <Override PartName="/ppt/slideLayouts/_rels/slideLayout90.xml.rels" ContentType="application/vnd.openxmlformats-package.relationships+xml"/>
  <Override PartName="/ppt/slideLayouts/_rels/slideLayout163.xml.rels" ContentType="application/vnd.openxmlformats-package.relationships+xml"/>
  <Override PartName="/ppt/slideLayouts/_rels/slideLayout91.xml.rels" ContentType="application/vnd.openxmlformats-package.relationships+xml"/>
  <Override PartName="/ppt/slideLayouts/_rels/slideLayout164.xml.rels" ContentType="application/vnd.openxmlformats-package.relationships+xml"/>
  <Override PartName="/ppt/slideLayouts/_rels/slideLayout92.xml.rels" ContentType="application/vnd.openxmlformats-package.relationships+xml"/>
  <Override PartName="/ppt/slideLayouts/_rels/slideLayout165.xml.rels" ContentType="application/vnd.openxmlformats-package.relationships+xml"/>
  <Override PartName="/ppt/slideLayouts/_rels/slideLayout93.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167.xml.rels" ContentType="application/vnd.openxmlformats-package.relationships+xml"/>
  <Override PartName="/ppt/slideLayouts/_rels/slideLayout95.xml.rels" ContentType="application/vnd.openxmlformats-package.relationships+xml"/>
  <Override PartName="/ppt/slideLayouts/_rels/slideLayout168.xml.rels" ContentType="application/vnd.openxmlformats-package.relationships+xml"/>
  <Override PartName="/ppt/slideLayouts/_rels/slideLayout96.xml.rels" ContentType="application/vnd.openxmlformats-package.relationships+xml"/>
  <Override PartName="/ppt/slideLayouts/_rels/slideLayout169.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221.xml.rels" ContentType="application/vnd.openxmlformats-package.relationships+xml"/>
  <Override PartName="/ppt/slideLayouts/_rels/slideLayout100.xml.rels" ContentType="application/vnd.openxmlformats-package.relationships+xml"/>
  <Override PartName="/ppt/slideLayouts/_rels/slideLayout222.xml.rels" ContentType="application/vnd.openxmlformats-package.relationships+xml"/>
  <Override PartName="/ppt/slideLayouts/_rels/slideLayout101.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78.xml.rels" ContentType="application/vnd.openxmlformats-package.relationships+xml"/>
  <Override PartName="/ppt/slideLayouts/_rels/slideLayout179.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201.xml.rels" ContentType="application/vnd.openxmlformats-package.relationships+xml"/>
  <Override PartName="/ppt/slideLayouts/_rels/slideLayout202.xml.rels" ContentType="application/vnd.openxmlformats-package.relationships+xml"/>
  <Override PartName="/ppt/slideLayouts/_rels/slideLayout210.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220.xml.rels" ContentType="application/vnd.openxmlformats-package.relationship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20.xml" ContentType="application/vnd.openxmlformats-officedocument.presentationml.slideLayout+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presProps.xml" ContentType="application/vnd.openxmlformats-officedocument.presentationml.presProps+xml"/>
  <Override PartName="/ppt/media/image1.png" ContentType="image/png"/>
  <Override PartName="/ppt/media/image9.png" ContentType="image/png"/>
  <Override PartName="/ppt/media/image8.jpeg" ContentType="image/jpe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10.jpeg" ContentType="image/jpeg"/>
  <Override PartName="/ppt/media/image11.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sldIdLst>
    <p:sldId id="256" r:id="rId21"/>
    <p:sldId id="257" r:id="rId22"/>
    <p:sldId id="258" r:id="rId23"/>
    <p:sldId id="259" r:id="rId24"/>
    <p:sldId id="260" r:id="rId25"/>
    <p:sldId id="261" r:id="rId26"/>
    <p:sldId id="262" r:id="rId27"/>
    <p:sldId id="263" r:id="rId28"/>
    <p:sldId id="264" r:id="rId29"/>
    <p:sldId id="265" r:id="rId30"/>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30" Type="http://schemas.openxmlformats.org/officeDocument/2006/relationships/slide" Target="slides/slide10.xml"/><Relationship Id="rId3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2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3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3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3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3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4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5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9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9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9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0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0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1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1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1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1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1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2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2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3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3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3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3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4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4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4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4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4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5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5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5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5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6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6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7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7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7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7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8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8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8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8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9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9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9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9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0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0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1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1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2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2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2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2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2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3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3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4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5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5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5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5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6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6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6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6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7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7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8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8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9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9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9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0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0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0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0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1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1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2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2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2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2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2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3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4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4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4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5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6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6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6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6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6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8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9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0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0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0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0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0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8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8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8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9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9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9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9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0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0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0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1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1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1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1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1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1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2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2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2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3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3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3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3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3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3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4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5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6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6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7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8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8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8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8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8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3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4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4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4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4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4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5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5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5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5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5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5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6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6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7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7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7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7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7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8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endParaRPr b="0" lang="id-ID" sz="3200" spc="-1" strike="noStrike">
              <a:solidFill>
                <a:srgbClr val="ffffff"/>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9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29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29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0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0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1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
        <p:nvSpPr>
          <p:cNvPr id="31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1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id-ID" sz="3200" spc="-1" strike="noStrike">
              <a:solidFill>
                <a:srgbClr val="ffffff"/>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id-ID" sz="4400" spc="-1" strike="noStrike">
              <a:solidFill>
                <a:srgbClr val="ffffff"/>
              </a:solidFill>
              <a:latin typeface="Arial"/>
            </a:endParaRPr>
          </a:p>
        </p:txBody>
      </p:sp>
      <p:sp>
        <p:nvSpPr>
          <p:cNvPr id="31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id-ID" sz="320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4.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5.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6.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7.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7.pn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80000"/>
          </a:blip>
          <a:stretch/>
        </p:blipFill>
        <p:spPr>
          <a:xfrm>
            <a:off x="0" y="0"/>
            <a:ext cx="9143280" cy="5142960"/>
          </a:xfrm>
          <a:prstGeom prst="rect">
            <a:avLst/>
          </a:prstGeom>
          <a:ln w="0">
            <a:noFill/>
          </a:ln>
        </p:spPr>
      </p:pic>
      <p:sp>
        <p:nvSpPr>
          <p:cNvPr id="1" name="PlaceHolder 1"/>
          <p:cNvSpPr>
            <a:spLocks noGrp="1"/>
          </p:cNvSpPr>
          <p:nvPr>
            <p:ph type="title"/>
          </p:nvPr>
        </p:nvSpPr>
        <p:spPr>
          <a:xfrm>
            <a:off x="1557720" y="1566360"/>
            <a:ext cx="6027840" cy="1408680"/>
          </a:xfrm>
          <a:prstGeom prst="rect">
            <a:avLst/>
          </a:prstGeom>
          <a:noFill/>
          <a:ln w="0">
            <a:noFill/>
          </a:ln>
        </p:spPr>
        <p:txBody>
          <a:bodyPr lIns="0" rIns="0" tIns="0" bIns="0" anchor="ctr">
            <a:noAutofit/>
          </a:bodyPr>
          <a:p>
            <a:pPr indent="0">
              <a:buNone/>
            </a:pPr>
            <a:r>
              <a:rPr b="0" lang="id-ID" sz="1800" spc="-1" strike="noStrike">
                <a:solidFill>
                  <a:srgbClr val="ffffff"/>
                </a:solidFill>
                <a:latin typeface="Arial"/>
              </a:rPr>
              <a:t>Click to edit the title text format</a:t>
            </a:r>
            <a:endParaRPr b="0" lang="id-ID" sz="1800" spc="-1" strike="noStrike">
              <a:solidFill>
                <a:srgbClr val="ffffff"/>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51" name="Google Shape;22;p5" descr=""/>
          <p:cNvPicPr/>
          <p:nvPr/>
        </p:nvPicPr>
        <p:blipFill>
          <a:blip r:embed="rId2">
            <a:alphaModFix amt="80000"/>
          </a:blip>
          <a:stretch/>
        </p:blipFill>
        <p:spPr>
          <a:xfrm flipH="1">
            <a:off x="720" y="0"/>
            <a:ext cx="9143280" cy="5142960"/>
          </a:xfrm>
          <a:prstGeom prst="rect">
            <a:avLst/>
          </a:prstGeom>
          <a:ln w="0">
            <a:noFill/>
          </a:ln>
        </p:spPr>
      </p:pic>
      <p:sp>
        <p:nvSpPr>
          <p:cNvPr id="352" name="PlaceHolder 1"/>
          <p:cNvSpPr>
            <a:spLocks noGrp="1"/>
          </p:cNvSpPr>
          <p:nvPr>
            <p:ph type="title"/>
          </p:nvPr>
        </p:nvSpPr>
        <p:spPr>
          <a:xfrm>
            <a:off x="1557720" y="1566360"/>
            <a:ext cx="6027840" cy="1408680"/>
          </a:xfrm>
          <a:prstGeom prst="rect">
            <a:avLst/>
          </a:prstGeom>
          <a:noFill/>
          <a:ln w="0">
            <a:noFill/>
          </a:ln>
        </p:spPr>
        <p:txBody>
          <a:bodyPr lIns="0" rIns="0" tIns="0" bIns="0" anchor="ctr">
            <a:noAutofit/>
          </a:bodyPr>
          <a:p>
            <a:pPr indent="0">
              <a:buNone/>
            </a:pPr>
            <a:r>
              <a:rPr b="0" lang="id-ID" sz="1800" spc="-1" strike="noStrike">
                <a:solidFill>
                  <a:srgbClr val="ffffff"/>
                </a:solidFill>
                <a:latin typeface="Arial"/>
              </a:rPr>
              <a:t>Click to edit the title text format</a:t>
            </a:r>
            <a:endParaRPr b="0" lang="id-ID" sz="1800" spc="-1" strike="noStrike">
              <a:solidFill>
                <a:srgbClr val="ffffff"/>
              </a:solidFill>
              <a:latin typeface="Arial"/>
            </a:endParaRPr>
          </a:p>
        </p:txBody>
      </p:sp>
      <p:sp>
        <p:nvSpPr>
          <p:cNvPr id="353"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87222"/>
          </a:bodyPr>
          <a:p>
            <a:pPr marL="432000" indent="-324000">
              <a:spcBef>
                <a:spcPts val="1417"/>
              </a:spcBef>
              <a:buClr>
                <a:srgbClr val="ffffff"/>
              </a:buClr>
              <a:buSzPct val="45000"/>
              <a:buFont typeface="Wingdings" charset="2"/>
              <a:buChar char=""/>
            </a:pPr>
            <a:r>
              <a:rPr b="0" lang="id-ID" sz="1800" spc="-1" strike="noStrike">
                <a:solidFill>
                  <a:srgbClr val="ffffff"/>
                </a:solidFill>
                <a:latin typeface="Arial"/>
              </a:rPr>
              <a:t>Click to edit the outline text format</a:t>
            </a:r>
            <a:endParaRPr b="0" lang="id-ID"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1800" spc="-1" strike="noStrike">
                <a:solidFill>
                  <a:srgbClr val="ffffff"/>
                </a:solidFill>
                <a:latin typeface="Arial"/>
              </a:rPr>
              <a:t>Second Outline Level</a:t>
            </a:r>
            <a:endParaRPr b="0" lang="id-ID"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1800" spc="-1" strike="noStrike">
                <a:solidFill>
                  <a:srgbClr val="ffffff"/>
                </a:solidFill>
                <a:latin typeface="Arial"/>
              </a:rPr>
              <a:t>Third Outline Level</a:t>
            </a:r>
            <a:endParaRPr b="0" lang="id-ID"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1800" spc="-1" strike="noStrike">
                <a:solidFill>
                  <a:srgbClr val="ffffff"/>
                </a:solidFill>
                <a:latin typeface="Arial"/>
              </a:rPr>
              <a:t>Fourth Outline Level</a:t>
            </a:r>
            <a:endParaRPr b="0" lang="id-ID"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1800" spc="-1" strike="noStrike">
                <a:solidFill>
                  <a:srgbClr val="ffffff"/>
                </a:solidFill>
                <a:latin typeface="Arial"/>
              </a:rPr>
              <a:t>Fifth Outline Level</a:t>
            </a:r>
            <a:endParaRPr b="0" lang="id-ID"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1800" spc="-1" strike="noStrike">
                <a:solidFill>
                  <a:srgbClr val="ffffff"/>
                </a:solidFill>
                <a:latin typeface="Arial"/>
              </a:rPr>
              <a:t>Sixth Outline Level</a:t>
            </a:r>
            <a:endParaRPr b="0" lang="id-ID"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1800" spc="-1" strike="noStrike">
                <a:solidFill>
                  <a:srgbClr val="ffffff"/>
                </a:solidFill>
                <a:latin typeface="Arial"/>
              </a:rPr>
              <a:t>Seventh Outline Level</a:t>
            </a:r>
            <a:endParaRPr b="0" lang="id-ID" sz="1800" spc="-1" strike="noStrike">
              <a:solidFill>
                <a:srgbClr val="ffffff"/>
              </a:solidFill>
              <a:latin typeface="Arial"/>
            </a:endParaRPr>
          </a:p>
        </p:txBody>
      </p:sp>
      <p:sp>
        <p:nvSpPr>
          <p:cNvPr id="354"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87222"/>
          </a:bodyPr>
          <a:p>
            <a:pPr marL="432000" indent="-324000">
              <a:spcBef>
                <a:spcPts val="1417"/>
              </a:spcBef>
              <a:buClr>
                <a:srgbClr val="ffffff"/>
              </a:buClr>
              <a:buSzPct val="45000"/>
              <a:buFont typeface="Wingdings" charset="2"/>
              <a:buChar char=""/>
            </a:pPr>
            <a:r>
              <a:rPr b="0" lang="id-ID" sz="1800" spc="-1" strike="noStrike">
                <a:solidFill>
                  <a:srgbClr val="ffffff"/>
                </a:solidFill>
                <a:latin typeface="Arial"/>
              </a:rPr>
              <a:t>Click to edit the outline text format</a:t>
            </a:r>
            <a:endParaRPr b="0" lang="id-ID"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1800" spc="-1" strike="noStrike">
                <a:solidFill>
                  <a:srgbClr val="ffffff"/>
                </a:solidFill>
                <a:latin typeface="Arial"/>
              </a:rPr>
              <a:t>Second Outline Level</a:t>
            </a:r>
            <a:endParaRPr b="0" lang="id-ID"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1800" spc="-1" strike="noStrike">
                <a:solidFill>
                  <a:srgbClr val="ffffff"/>
                </a:solidFill>
                <a:latin typeface="Arial"/>
              </a:rPr>
              <a:t>Third Outline Level</a:t>
            </a:r>
            <a:endParaRPr b="0" lang="id-ID"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1800" spc="-1" strike="noStrike">
                <a:solidFill>
                  <a:srgbClr val="ffffff"/>
                </a:solidFill>
                <a:latin typeface="Arial"/>
              </a:rPr>
              <a:t>Fourth Outline Level</a:t>
            </a:r>
            <a:endParaRPr b="0" lang="id-ID"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1800" spc="-1" strike="noStrike">
                <a:solidFill>
                  <a:srgbClr val="ffffff"/>
                </a:solidFill>
                <a:latin typeface="Arial"/>
              </a:rPr>
              <a:t>Fifth Outline Level</a:t>
            </a:r>
            <a:endParaRPr b="0" lang="id-ID"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1800" spc="-1" strike="noStrike">
                <a:solidFill>
                  <a:srgbClr val="ffffff"/>
                </a:solidFill>
                <a:latin typeface="Arial"/>
              </a:rPr>
              <a:t>Sixth Outline Level</a:t>
            </a:r>
            <a:endParaRPr b="0" lang="id-ID"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1800" spc="-1" strike="noStrike">
                <a:solidFill>
                  <a:srgbClr val="ffffff"/>
                </a:solidFill>
                <a:latin typeface="Arial"/>
              </a:rPr>
              <a:t>Seventh Outline Level</a:t>
            </a:r>
            <a:endParaRPr b="0" lang="id-ID"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91" name="Google Shape;122;p24" descr=""/>
          <p:cNvPicPr/>
          <p:nvPr/>
        </p:nvPicPr>
        <p:blipFill>
          <a:blip r:embed="rId2">
            <a:alphaModFix amt="80000"/>
          </a:blip>
          <a:stretch/>
        </p:blipFill>
        <p:spPr>
          <a:xfrm flipH="1" rot="10800000">
            <a:off x="0" y="0"/>
            <a:ext cx="9143280" cy="5142960"/>
          </a:xfrm>
          <a:prstGeom prst="rect">
            <a:avLst/>
          </a:prstGeom>
          <a:ln w="0">
            <a:noFill/>
          </a:ln>
        </p:spPr>
      </p:pic>
      <p:sp>
        <p:nvSpPr>
          <p:cNvPr id="3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39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0" name="Google Shape;36;p8" descr=""/>
          <p:cNvPicPr/>
          <p:nvPr/>
        </p:nvPicPr>
        <p:blipFill>
          <a:blip r:embed="rId2">
            <a:alphaModFix amt="80000"/>
          </a:blip>
          <a:stretch/>
        </p:blipFill>
        <p:spPr>
          <a:xfrm>
            <a:off x="0" y="0"/>
            <a:ext cx="9143280" cy="5142960"/>
          </a:xfrm>
          <a:prstGeom prst="rect">
            <a:avLst/>
          </a:prstGeom>
          <a:ln w="0">
            <a:noFill/>
          </a:ln>
        </p:spPr>
      </p:pic>
      <p:sp>
        <p:nvSpPr>
          <p:cNvPr id="4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43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69" name="Google Shape;148;p26" descr=""/>
          <p:cNvPicPr/>
          <p:nvPr/>
        </p:nvPicPr>
        <p:blipFill>
          <a:blip r:embed="rId2">
            <a:alphaModFix amt="80000"/>
          </a:blip>
          <a:stretch/>
        </p:blipFill>
        <p:spPr>
          <a:xfrm flipH="1" rot="10800000">
            <a:off x="0" y="0"/>
            <a:ext cx="9143280" cy="5142960"/>
          </a:xfrm>
          <a:prstGeom prst="rect">
            <a:avLst/>
          </a:prstGeom>
          <a:ln w="0">
            <a:noFill/>
          </a:ln>
        </p:spPr>
      </p:pic>
      <p:sp>
        <p:nvSpPr>
          <p:cNvPr id="4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47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08" name="Google Shape;69;p15" descr=""/>
          <p:cNvPicPr/>
          <p:nvPr/>
        </p:nvPicPr>
        <p:blipFill>
          <a:blip r:embed="rId2">
            <a:alphaModFix amt="80000"/>
          </a:blip>
          <a:stretch/>
        </p:blipFill>
        <p:spPr>
          <a:xfrm flipH="1">
            <a:off x="720" y="0"/>
            <a:ext cx="9143280" cy="5142960"/>
          </a:xfrm>
          <a:prstGeom prst="rect">
            <a:avLst/>
          </a:prstGeom>
          <a:ln w="0">
            <a:noFill/>
          </a:ln>
        </p:spPr>
      </p:pic>
      <p:sp>
        <p:nvSpPr>
          <p:cNvPr id="5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51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47" name="Google Shape;101;p22" descr=""/>
          <p:cNvPicPr/>
          <p:nvPr/>
        </p:nvPicPr>
        <p:blipFill>
          <a:blip r:embed="rId2">
            <a:alphaModFix amt="80000"/>
          </a:blip>
          <a:stretch/>
        </p:blipFill>
        <p:spPr>
          <a:xfrm>
            <a:off x="0" y="0"/>
            <a:ext cx="9143280" cy="5142960"/>
          </a:xfrm>
          <a:prstGeom prst="rect">
            <a:avLst/>
          </a:prstGeom>
          <a:ln w="0">
            <a:noFill/>
          </a:ln>
        </p:spPr>
      </p:pic>
      <p:sp>
        <p:nvSpPr>
          <p:cNvPr id="5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54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5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58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24" name="Google Shape;113;p23" descr=""/>
          <p:cNvPicPr/>
          <p:nvPr/>
        </p:nvPicPr>
        <p:blipFill>
          <a:blip r:embed="rId2">
            <a:alphaModFix amt="80000"/>
          </a:blip>
          <a:stretch/>
        </p:blipFill>
        <p:spPr>
          <a:xfrm rot="10800000">
            <a:off x="720" y="0"/>
            <a:ext cx="9143280" cy="5142960"/>
          </a:xfrm>
          <a:prstGeom prst="rect">
            <a:avLst/>
          </a:prstGeom>
          <a:ln w="0">
            <a:noFill/>
          </a:ln>
        </p:spPr>
      </p:pic>
      <p:sp>
        <p:nvSpPr>
          <p:cNvPr id="6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62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63" name="Google Shape;32;p7" descr=""/>
          <p:cNvPicPr/>
          <p:nvPr/>
        </p:nvPicPr>
        <p:blipFill>
          <a:blip r:embed="rId2">
            <a:alphaModFix amt="80000"/>
          </a:blip>
          <a:stretch/>
        </p:blipFill>
        <p:spPr>
          <a:xfrm flipH="1" rot="10800000">
            <a:off x="0" y="0"/>
            <a:ext cx="9143280" cy="5142960"/>
          </a:xfrm>
          <a:prstGeom prst="rect">
            <a:avLst/>
          </a:prstGeom>
          <a:ln w="0">
            <a:noFill/>
          </a:ln>
        </p:spPr>
      </p:pic>
      <p:sp>
        <p:nvSpPr>
          <p:cNvPr id="6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66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02" name="Google Shape;45;p11" descr=""/>
          <p:cNvPicPr/>
          <p:nvPr/>
        </p:nvPicPr>
        <p:blipFill>
          <a:blip r:embed="rId2">
            <a:alphaModFix amt="80000"/>
          </a:blip>
          <a:stretch/>
        </p:blipFill>
        <p:spPr>
          <a:xfrm>
            <a:off x="0" y="0"/>
            <a:ext cx="9143280" cy="51429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9" name="Google Shape;39;p9" descr=""/>
          <p:cNvPicPr/>
          <p:nvPr/>
        </p:nvPicPr>
        <p:blipFill>
          <a:blip r:embed="rId2">
            <a:alphaModFix amt="80000"/>
          </a:blip>
          <a:stretch/>
        </p:blipFill>
        <p:spPr>
          <a:xfrm flipH="1">
            <a:off x="720" y="0"/>
            <a:ext cx="9143280" cy="5142960"/>
          </a:xfrm>
          <a:prstGeom prst="rect">
            <a:avLst/>
          </a:prstGeom>
          <a:ln w="0">
            <a:noFill/>
          </a:ln>
        </p:spPr>
      </p:pic>
      <p:sp>
        <p:nvSpPr>
          <p:cNvPr id="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78" name="Google Shape;13;p3" descr=""/>
          <p:cNvPicPr/>
          <p:nvPr/>
        </p:nvPicPr>
        <p:blipFill>
          <a:blip r:embed="rId2">
            <a:alphaModFix amt="80000"/>
          </a:blip>
          <a:stretch/>
        </p:blipFill>
        <p:spPr>
          <a:xfrm flipH="1" rot="10800000">
            <a:off x="0" y="0"/>
            <a:ext cx="9143280" cy="5142960"/>
          </a:xfrm>
          <a:prstGeom prst="rect">
            <a:avLst/>
          </a:prstGeom>
          <a:ln w="0">
            <a:noFill/>
          </a:ln>
        </p:spPr>
      </p:pic>
      <p:sp>
        <p:nvSpPr>
          <p:cNvPr id="79" name="PlaceHolder 1"/>
          <p:cNvSpPr>
            <a:spLocks noGrp="1"/>
          </p:cNvSpPr>
          <p:nvPr>
            <p:ph type="title"/>
          </p:nvPr>
        </p:nvSpPr>
        <p:spPr>
          <a:xfrm>
            <a:off x="457200" y="205200"/>
            <a:ext cx="8229240" cy="858600"/>
          </a:xfrm>
          <a:prstGeom prst="rect">
            <a:avLst/>
          </a:prstGeom>
          <a:noFill/>
          <a:ln w="0">
            <a:solidFill>
              <a:srgbClr val="3465a4"/>
            </a:solid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8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17" name="Google Shape;65;p14" descr=""/>
          <p:cNvPicPr/>
          <p:nvPr/>
        </p:nvPicPr>
        <p:blipFill>
          <a:blip r:embed="rId2">
            <a:alphaModFix amt="80000"/>
          </a:blip>
          <a:stretch/>
        </p:blipFill>
        <p:spPr>
          <a:xfrm>
            <a:off x="0" y="0"/>
            <a:ext cx="9143280" cy="5142960"/>
          </a:xfrm>
          <a:prstGeom prst="rect">
            <a:avLst/>
          </a:prstGeom>
          <a:ln w="0">
            <a:noFill/>
          </a:ln>
        </p:spPr>
      </p:pic>
      <p:sp>
        <p:nvSpPr>
          <p:cNvPr id="1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11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56" name="Google Shape;29;p6" descr=""/>
          <p:cNvPicPr/>
          <p:nvPr/>
        </p:nvPicPr>
        <p:blipFill>
          <a:blip r:embed="rId2">
            <a:alphaModFix amt="80000"/>
          </a:blip>
          <a:stretch/>
        </p:blipFill>
        <p:spPr>
          <a:xfrm rot="10800000">
            <a:off x="720" y="0"/>
            <a:ext cx="9143280" cy="5142960"/>
          </a:xfrm>
          <a:prstGeom prst="rect">
            <a:avLst/>
          </a:prstGeom>
          <a:ln w="0">
            <a:noFill/>
          </a:ln>
        </p:spPr>
      </p:pic>
      <p:sp>
        <p:nvSpPr>
          <p:cNvPr id="157" name="PlaceHolder 1"/>
          <p:cNvSpPr>
            <a:spLocks noGrp="1"/>
          </p:cNvSpPr>
          <p:nvPr>
            <p:ph type="title"/>
          </p:nvPr>
        </p:nvSpPr>
        <p:spPr>
          <a:xfrm>
            <a:off x="1557720" y="1566360"/>
            <a:ext cx="6027840" cy="1408680"/>
          </a:xfrm>
          <a:prstGeom prst="rect">
            <a:avLst/>
          </a:prstGeom>
          <a:noFill/>
          <a:ln w="0">
            <a:noFill/>
          </a:ln>
        </p:spPr>
        <p:txBody>
          <a:bodyPr lIns="0" rIns="0" tIns="0" bIns="0" anchor="ctr">
            <a:noAutofit/>
          </a:bodyPr>
          <a:p>
            <a:pPr indent="0">
              <a:buNone/>
            </a:pPr>
            <a:r>
              <a:rPr b="0" lang="id-ID" sz="1800" spc="-1" strike="noStrike">
                <a:solidFill>
                  <a:srgbClr val="ffffff"/>
                </a:solidFill>
                <a:latin typeface="Arial"/>
              </a:rPr>
              <a:t>Click to edit the title text format</a:t>
            </a:r>
            <a:endParaRPr b="0" lang="id-ID" sz="1800" spc="-1" strike="noStrike">
              <a:solidFill>
                <a:srgbClr val="ffffff"/>
              </a:solidFill>
              <a:latin typeface="Arial"/>
            </a:endParaRPr>
          </a:p>
        </p:txBody>
      </p:sp>
      <p:sp>
        <p:nvSpPr>
          <p:cNvPr id="15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95" name="Google Shape;92;p21" descr=""/>
          <p:cNvPicPr/>
          <p:nvPr/>
        </p:nvPicPr>
        <p:blipFill>
          <a:blip r:embed="rId2">
            <a:alphaModFix amt="80000"/>
          </a:blip>
          <a:stretch/>
        </p:blipFill>
        <p:spPr>
          <a:xfrm flipH="1">
            <a:off x="720" y="0"/>
            <a:ext cx="9143280" cy="5142960"/>
          </a:xfrm>
          <a:prstGeom prst="rect">
            <a:avLst/>
          </a:prstGeom>
          <a:ln w="0">
            <a:noFill/>
          </a:ln>
        </p:spPr>
      </p:pic>
      <p:sp>
        <p:nvSpPr>
          <p:cNvPr id="1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19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34" name="Google Shape;72;p16" descr=""/>
          <p:cNvPicPr/>
          <p:nvPr/>
        </p:nvPicPr>
        <p:blipFill>
          <a:blip r:embed="rId2">
            <a:alphaModFix amt="80000"/>
          </a:blip>
          <a:stretch/>
        </p:blipFill>
        <p:spPr>
          <a:xfrm flipH="1">
            <a:off x="720" y="0"/>
            <a:ext cx="9143280" cy="5142960"/>
          </a:xfrm>
          <a:prstGeom prst="rect">
            <a:avLst/>
          </a:prstGeom>
          <a:ln w="0">
            <a:noFill/>
          </a:ln>
        </p:spPr>
      </p:pic>
      <p:sp>
        <p:nvSpPr>
          <p:cNvPr id="23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23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73" name="Google Shape;133;p25" descr=""/>
          <p:cNvPicPr/>
          <p:nvPr/>
        </p:nvPicPr>
        <p:blipFill>
          <a:blip r:embed="rId2">
            <a:alphaModFix amt="80000"/>
          </a:blip>
          <a:stretch/>
        </p:blipFill>
        <p:spPr>
          <a:xfrm>
            <a:off x="0" y="0"/>
            <a:ext cx="9143280" cy="5142960"/>
          </a:xfrm>
          <a:prstGeom prst="rect">
            <a:avLst/>
          </a:prstGeom>
          <a:ln w="0">
            <a:noFill/>
          </a:ln>
        </p:spPr>
      </p:pic>
      <p:sp>
        <p:nvSpPr>
          <p:cNvPr id="2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275"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12" name="Google Shape;75;p17" descr=""/>
          <p:cNvPicPr/>
          <p:nvPr/>
        </p:nvPicPr>
        <p:blipFill>
          <a:blip r:embed="rId2">
            <a:alphaModFix amt="80000"/>
          </a:blip>
          <a:stretch/>
        </p:blipFill>
        <p:spPr>
          <a:xfrm flipH="1" rot="10800000">
            <a:off x="0" y="0"/>
            <a:ext cx="9143280" cy="5142960"/>
          </a:xfrm>
          <a:prstGeom prst="rect">
            <a:avLst/>
          </a:prstGeom>
          <a:ln w="0">
            <a:noFill/>
          </a:ln>
        </p:spPr>
      </p:pic>
      <p:sp>
        <p:nvSpPr>
          <p:cNvPr id="3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id-ID" sz="4400" spc="-1" strike="noStrike">
                <a:solidFill>
                  <a:srgbClr val="ffffff"/>
                </a:solidFill>
                <a:latin typeface="Arial"/>
              </a:rPr>
              <a:t>Click to edit the title text format</a:t>
            </a:r>
            <a:endParaRPr b="0" lang="id-ID" sz="4400" spc="-1" strike="noStrike">
              <a:solidFill>
                <a:srgbClr val="ffffff"/>
              </a:solidFill>
              <a:latin typeface="Arial"/>
            </a:endParaRPr>
          </a:p>
        </p:txBody>
      </p:sp>
      <p:sp>
        <p:nvSpPr>
          <p:cNvPr id="3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id-ID" sz="3200" spc="-1" strike="noStrike">
                <a:solidFill>
                  <a:srgbClr val="ffffff"/>
                </a:solidFill>
                <a:latin typeface="Arial"/>
              </a:rPr>
              <a:t>Click to edit the outline text format</a:t>
            </a:r>
            <a:endParaRPr b="0" lang="id-ID"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id-ID" sz="2800" spc="-1" strike="noStrike">
                <a:solidFill>
                  <a:srgbClr val="ffffff"/>
                </a:solidFill>
                <a:latin typeface="Arial"/>
              </a:rPr>
              <a:t>Second Outline Level</a:t>
            </a:r>
            <a:endParaRPr b="0" lang="id-ID"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id-ID" sz="2400" spc="-1" strike="noStrike">
                <a:solidFill>
                  <a:srgbClr val="ffffff"/>
                </a:solidFill>
                <a:latin typeface="Arial"/>
              </a:rPr>
              <a:t>Third Outline Level</a:t>
            </a:r>
            <a:endParaRPr b="0" lang="id-ID"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id-ID" sz="2000" spc="-1" strike="noStrike">
                <a:solidFill>
                  <a:srgbClr val="ffffff"/>
                </a:solidFill>
                <a:latin typeface="Arial"/>
              </a:rPr>
              <a:t>Fourth Outline Level</a:t>
            </a:r>
            <a:endParaRPr b="0" lang="id-ID"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id-ID" sz="2000" spc="-1" strike="noStrike">
                <a:solidFill>
                  <a:srgbClr val="ffffff"/>
                </a:solidFill>
                <a:latin typeface="Arial"/>
              </a:rPr>
              <a:t>Fifth Outline Level</a:t>
            </a:r>
            <a:endParaRPr b="0" lang="id-ID"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id-ID" sz="2000" spc="-1" strike="noStrike">
                <a:solidFill>
                  <a:srgbClr val="ffffff"/>
                </a:solidFill>
                <a:latin typeface="Arial"/>
              </a:rPr>
              <a:t>Sixth Outline Level</a:t>
            </a:r>
            <a:endParaRPr b="0" lang="id-ID"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id-ID" sz="2000" spc="-1" strike="noStrike">
                <a:solidFill>
                  <a:srgbClr val="ffffff"/>
                </a:solidFill>
                <a:latin typeface="Arial"/>
              </a:rPr>
              <a:t>Seventh Outline Level</a:t>
            </a:r>
            <a:endParaRPr b="0" lang="id-ID"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slideLayout" Target="../slideLayouts/slideLayout18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9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1421640" y="360000"/>
            <a:ext cx="6119640" cy="1440000"/>
          </a:xfrm>
          <a:prstGeom prst="rect">
            <a:avLst/>
          </a:prstGeom>
          <a:noFill/>
          <a:ln w="9360">
            <a:solidFill>
              <a:srgbClr val="b2b2b2"/>
            </a:solidFill>
            <a:round/>
          </a:ln>
        </p:spPr>
        <p:txBody>
          <a:bodyPr lIns="91440" rIns="91440" tIns="91440" bIns="91440" anchor="ctr">
            <a:noAutofit/>
          </a:bodyPr>
          <a:p>
            <a:pPr marL="36000" indent="0" algn="ctr">
              <a:lnSpc>
                <a:spcPct val="115000"/>
              </a:lnSpc>
              <a:spcBef>
                <a:spcPts val="3402"/>
              </a:spcBef>
              <a:spcAft>
                <a:spcPts val="3118"/>
              </a:spcAft>
              <a:buNone/>
              <a:tabLst>
                <a:tab algn="l" pos="0"/>
              </a:tabLst>
            </a:pPr>
            <a:r>
              <a:rPr b="0" lang="en" sz="4000" spc="-1" strike="noStrike">
                <a:solidFill>
                  <a:srgbClr val="ffffff"/>
                </a:solidFill>
                <a:latin typeface="Verdana"/>
                <a:ea typeface="Microsoft YaHei"/>
              </a:rPr>
              <a:t>KOPERASI KARTIKA DHARMAGATI</a:t>
            </a:r>
            <a:endParaRPr b="0" lang="id-ID" sz="4000" spc="-1" strike="noStrike">
              <a:solidFill>
                <a:srgbClr val="ffffff"/>
              </a:solidFill>
              <a:latin typeface="Arial"/>
            </a:endParaRPr>
          </a:p>
        </p:txBody>
      </p:sp>
      <p:sp>
        <p:nvSpPr>
          <p:cNvPr id="740" name="PlaceHolder 2"/>
          <p:cNvSpPr>
            <a:spLocks noGrp="1"/>
          </p:cNvSpPr>
          <p:nvPr>
            <p:ph type="subTitle"/>
          </p:nvPr>
        </p:nvSpPr>
        <p:spPr>
          <a:xfrm>
            <a:off x="540000" y="2052720"/>
            <a:ext cx="7920000" cy="2807280"/>
          </a:xfrm>
          <a:prstGeom prst="rect">
            <a:avLst/>
          </a:prstGeom>
          <a:noFill/>
          <a:ln w="9360">
            <a:solidFill>
              <a:srgbClr val="b2b2b2"/>
            </a:solidFill>
            <a:round/>
          </a:ln>
        </p:spPr>
        <p:txBody>
          <a:bodyPr lIns="91440" rIns="91440" tIns="91440" bIns="91440" anchor="t">
            <a:noAutofit/>
          </a:bodyPr>
          <a:p>
            <a:pPr marL="360000" indent="0">
              <a:lnSpc>
                <a:spcPct val="115000"/>
              </a:lnSpc>
              <a:spcBef>
                <a:spcPts val="850"/>
              </a:spcBef>
              <a:spcAft>
                <a:spcPts val="850"/>
              </a:spcAft>
              <a:buNone/>
              <a:tabLst>
                <a:tab algn="l" pos="0"/>
              </a:tabLst>
            </a:pPr>
            <a:r>
              <a:rPr b="0" lang="en" sz="3200" spc="-1" strike="noStrike">
                <a:solidFill>
                  <a:schemeClr val="dk1"/>
                </a:solidFill>
                <a:latin typeface="Verdana"/>
                <a:ea typeface="Barlow"/>
              </a:rPr>
              <a:t>Kelompok 6</a:t>
            </a:r>
            <a:endParaRPr b="0" lang="id-ID" sz="3200" spc="-1" strike="noStrike">
              <a:solidFill>
                <a:srgbClr val="ffffff"/>
              </a:solidFill>
              <a:latin typeface="Arial"/>
              <a:ea typeface="Microsoft YaHei"/>
            </a:endParaRPr>
          </a:p>
          <a:p>
            <a:pPr marL="360000" indent="0">
              <a:lnSpc>
                <a:spcPct val="115000"/>
              </a:lnSpc>
              <a:buNone/>
              <a:tabLst>
                <a:tab algn="l" pos="0"/>
              </a:tabLst>
            </a:pPr>
            <a:r>
              <a:rPr b="0" lang="en" sz="2200" spc="-1" strike="noStrike">
                <a:solidFill>
                  <a:schemeClr val="dk1"/>
                </a:solidFill>
                <a:latin typeface="Verdana"/>
                <a:ea typeface="Barlow"/>
              </a:rPr>
              <a:t>Vikri Hidayat</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1111221260</a:t>
            </a:r>
            <a:endParaRPr b="0" lang="id-ID" sz="2200" spc="-1" strike="noStrike">
              <a:solidFill>
                <a:srgbClr val="ffffff"/>
              </a:solidFill>
              <a:latin typeface="Arial"/>
              <a:ea typeface="Microsoft YaHei"/>
            </a:endParaRPr>
          </a:p>
          <a:p>
            <a:pPr marL="360000" indent="0">
              <a:lnSpc>
                <a:spcPct val="115000"/>
              </a:lnSpc>
              <a:buNone/>
              <a:tabLst>
                <a:tab algn="l" pos="0"/>
              </a:tabLst>
            </a:pPr>
            <a:r>
              <a:rPr b="0" lang="en" sz="2200" spc="-1" strike="noStrike">
                <a:solidFill>
                  <a:schemeClr val="dk1"/>
                </a:solidFill>
                <a:latin typeface="Verdana"/>
                <a:ea typeface="Barlow"/>
              </a:rPr>
              <a:t>Badar Muhammad Januar</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1111221264</a:t>
            </a:r>
            <a:endParaRPr b="0" lang="id-ID" sz="2200" spc="-1" strike="noStrike">
              <a:solidFill>
                <a:srgbClr val="ffffff"/>
              </a:solidFill>
              <a:latin typeface="Arial"/>
              <a:ea typeface="Microsoft YaHei"/>
            </a:endParaRPr>
          </a:p>
          <a:p>
            <a:pPr marL="360000" indent="0">
              <a:lnSpc>
                <a:spcPct val="115000"/>
              </a:lnSpc>
              <a:buNone/>
              <a:tabLst>
                <a:tab algn="l" pos="0"/>
              </a:tabLst>
            </a:pPr>
            <a:r>
              <a:rPr b="0" lang="en" sz="2200" spc="-1" strike="noStrike">
                <a:solidFill>
                  <a:schemeClr val="dk1"/>
                </a:solidFill>
                <a:latin typeface="Verdana"/>
                <a:ea typeface="Barlow"/>
              </a:rPr>
              <a:t>Ajril Akbar Maulana</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1111221125</a:t>
            </a:r>
            <a:endParaRPr b="0" lang="id-ID" sz="2200" spc="-1" strike="noStrike">
              <a:solidFill>
                <a:srgbClr val="ffffff"/>
              </a:solidFill>
              <a:latin typeface="Arial"/>
              <a:ea typeface="Microsoft YaHei"/>
            </a:endParaRPr>
          </a:p>
          <a:p>
            <a:pPr marL="360000" indent="0">
              <a:lnSpc>
                <a:spcPct val="115000"/>
              </a:lnSpc>
              <a:buNone/>
              <a:tabLst>
                <a:tab algn="l" pos="0"/>
              </a:tabLst>
            </a:pPr>
            <a:r>
              <a:rPr b="0" lang="en" sz="2200" spc="-1" strike="noStrike">
                <a:solidFill>
                  <a:schemeClr val="dk1"/>
                </a:solidFill>
                <a:latin typeface="Verdana"/>
                <a:ea typeface="Barlow"/>
              </a:rPr>
              <a:t>Dwi Ferdiana</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1111221062</a:t>
            </a:r>
            <a:endParaRPr b="0" lang="id-ID" sz="2200" spc="-1" strike="noStrike">
              <a:solidFill>
                <a:srgbClr val="ffffff"/>
              </a:solidFill>
              <a:latin typeface="Arial"/>
              <a:ea typeface="Microsoft YaHei"/>
            </a:endParaRPr>
          </a:p>
          <a:p>
            <a:pPr marL="360000" indent="0">
              <a:lnSpc>
                <a:spcPct val="115000"/>
              </a:lnSpc>
              <a:buNone/>
              <a:tabLst>
                <a:tab algn="l" pos="0"/>
              </a:tabLst>
            </a:pPr>
            <a:r>
              <a:rPr b="0" lang="en" sz="2200" spc="-1" strike="noStrike">
                <a:solidFill>
                  <a:schemeClr val="dk1"/>
                </a:solidFill>
                <a:latin typeface="Verdana"/>
                <a:ea typeface="Barlow"/>
              </a:rPr>
              <a:t>Vikri Vahrudin</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	</a:t>
            </a:r>
            <a:r>
              <a:rPr b="0" lang="en" sz="2200" spc="-1" strike="noStrike">
                <a:solidFill>
                  <a:schemeClr val="dk1"/>
                </a:solidFill>
                <a:latin typeface="Verdana"/>
                <a:ea typeface="Barlow"/>
              </a:rPr>
              <a:t>1111221112</a:t>
            </a:r>
            <a:endParaRPr b="0" lang="id-ID" sz="2200" spc="-1" strike="noStrike">
              <a:solidFill>
                <a:srgbClr val="ffffff"/>
              </a:solidFill>
              <a:latin typeface="Arial"/>
              <a:ea typeface="Microsoft YaHei"/>
            </a:endParaRPr>
          </a:p>
        </p:txBody>
      </p:sp>
      <p:sp>
        <p:nvSpPr>
          <p:cNvPr id="741" name="Google Shape;180;p33"/>
          <p:cNvSpPr/>
          <p:nvPr/>
        </p:nvSpPr>
        <p:spPr>
          <a:xfrm>
            <a:off x="648000" y="1908000"/>
            <a:ext cx="288000" cy="288000"/>
          </a:xfrm>
          <a:prstGeom prst="plaque">
            <a:avLst>
              <a:gd name="adj" fmla="val 50000"/>
            </a:avLst>
          </a:prstGeom>
          <a:solidFill>
            <a:schemeClr val="lt1">
              <a:alpha val="93000"/>
            </a:schemeClr>
          </a:solidFill>
          <a:ln w="9525">
            <a:solidFill>
              <a:srgbClr val="ffffff"/>
            </a:solidFill>
            <a:round/>
          </a:ln>
        </p:spPr>
        <p:style>
          <a:lnRef idx="0"/>
          <a:fillRef idx="0"/>
          <a:effectRef idx="0"/>
          <a:fontRef idx="minor"/>
        </p:style>
        <p:txBody>
          <a:bodyPr lIns="90000" rIns="90000" tIns="37800" bIns="37800" anchor="ctr">
            <a:noAutofit/>
          </a:bodyPr>
          <a:p>
            <a:pPr>
              <a:lnSpc>
                <a:spcPct val="100000"/>
              </a:lnSpc>
              <a:tabLst>
                <a:tab algn="l" pos="0"/>
              </a:tabLst>
            </a:pPr>
            <a:endParaRPr b="0" lang="id-ID" sz="1400" spc="-1" strike="noStrike">
              <a:solidFill>
                <a:srgbClr val="ffffff"/>
              </a:solidFill>
              <a:latin typeface="Arial"/>
            </a:endParaRPr>
          </a:p>
        </p:txBody>
      </p:sp>
      <p:sp>
        <p:nvSpPr>
          <p:cNvPr id="742" name="Google Shape;181;p33"/>
          <p:cNvSpPr/>
          <p:nvPr/>
        </p:nvSpPr>
        <p:spPr>
          <a:xfrm>
            <a:off x="7920000" y="4680000"/>
            <a:ext cx="324000" cy="35208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5200" bIns="25200" anchor="ctr">
            <a:noAutofit/>
          </a:bodyPr>
          <a:p>
            <a:pPr>
              <a:lnSpc>
                <a:spcPct val="100000"/>
              </a:lnSpc>
              <a:tabLst>
                <a:tab algn="l" pos="0"/>
              </a:tabLst>
            </a:pPr>
            <a:endParaRPr b="0" lang="id-ID" sz="1400" spc="-1" strike="noStrike">
              <a:solidFill>
                <a:srgbClr val="ffffff"/>
              </a:solidFill>
              <a:latin typeface="Arial"/>
            </a:endParaRPr>
          </a:p>
        </p:txBody>
      </p:sp>
      <p:sp>
        <p:nvSpPr>
          <p:cNvPr id="743" name="Google Shape;181;p 1"/>
          <p:cNvSpPr/>
          <p:nvPr/>
        </p:nvSpPr>
        <p:spPr>
          <a:xfrm>
            <a:off x="7020000" y="180000"/>
            <a:ext cx="324000" cy="35208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5200" bIns="25200" anchor="ctr">
            <a:noAutofit/>
          </a:bodyPr>
          <a:p>
            <a:endParaRPr b="0" lang="id-ID"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1" name="Google Shape;527;p 1"/>
          <p:cNvSpPr/>
          <p:nvPr/>
        </p:nvSpPr>
        <p:spPr>
          <a:xfrm>
            <a:off x="6743160" y="3087360"/>
            <a:ext cx="260280" cy="26028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8160" bIns="38160" anchor="ctr">
            <a:noAutofit/>
          </a:bodyPr>
          <a:p>
            <a:pPr>
              <a:lnSpc>
                <a:spcPct val="100000"/>
              </a:lnSpc>
              <a:tabLst>
                <a:tab algn="l" pos="0"/>
              </a:tabLst>
            </a:pPr>
            <a:endParaRPr b="0" lang="id-ID" sz="1400" spc="-1" strike="noStrike">
              <a:solidFill>
                <a:srgbClr val="ffffff"/>
              </a:solidFill>
              <a:latin typeface="Arial"/>
            </a:endParaRPr>
          </a:p>
        </p:txBody>
      </p:sp>
      <p:pic>
        <p:nvPicPr>
          <p:cNvPr id="832" name="" descr=""/>
          <p:cNvPicPr/>
          <p:nvPr/>
        </p:nvPicPr>
        <p:blipFill>
          <a:blip r:embed="rId2"/>
          <a:stretch/>
        </p:blipFill>
        <p:spPr>
          <a:xfrm>
            <a:off x="0" y="-25200"/>
            <a:ext cx="4747680" cy="5168880"/>
          </a:xfrm>
          <a:prstGeom prst="rect">
            <a:avLst/>
          </a:prstGeom>
          <a:ln w="0">
            <a:noFill/>
          </a:ln>
        </p:spPr>
      </p:pic>
      <p:pic>
        <p:nvPicPr>
          <p:cNvPr id="833" name="" descr=""/>
          <p:cNvPicPr/>
          <p:nvPr/>
        </p:nvPicPr>
        <p:blipFill>
          <a:blip r:embed="rId3"/>
          <a:stretch/>
        </p:blipFill>
        <p:spPr>
          <a:xfrm>
            <a:off x="4752000" y="10800"/>
            <a:ext cx="4392000" cy="5143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ubTitle"/>
          </p:nvPr>
        </p:nvSpPr>
        <p:spPr>
          <a:xfrm>
            <a:off x="551160" y="549720"/>
            <a:ext cx="8280000" cy="4310280"/>
          </a:xfrm>
          <a:prstGeom prst="rect">
            <a:avLst/>
          </a:prstGeom>
          <a:noFill/>
          <a:ln w="9360">
            <a:solidFill>
              <a:srgbClr val="b2b2b2"/>
            </a:solidFill>
            <a:round/>
          </a:ln>
        </p:spPr>
        <p:txBody>
          <a:bodyPr lIns="91440" rIns="91440" tIns="91440" bIns="91440" anchor="t">
            <a:noAutofit/>
          </a:bodyPr>
          <a:p>
            <a:pPr marL="216000" indent="-216000">
              <a:lnSpc>
                <a:spcPct val="100000"/>
              </a:lnSpc>
              <a:spcBef>
                <a:spcPts val="567"/>
              </a:spcBef>
              <a:spcAft>
                <a:spcPts val="567"/>
              </a:spcAft>
              <a:buClr>
                <a:srgbClr val="ffffff"/>
              </a:buClr>
              <a:buFont typeface="Wingdings" charset="2"/>
              <a:buChar char=""/>
              <a:tabLst>
                <a:tab algn="l" pos="0"/>
              </a:tabLst>
            </a:pPr>
            <a:r>
              <a:rPr b="0" lang="en" sz="2400" spc="-1" strike="noStrike">
                <a:solidFill>
                  <a:srgbClr val="ffffff"/>
                </a:solidFill>
                <a:latin typeface="Verdana"/>
                <a:ea typeface="Microsoft YaHei"/>
              </a:rPr>
              <a:t>Primkop Kartika Dharmagati</a:t>
            </a:r>
            <a:endParaRPr b="0" lang="id-ID" sz="24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1800" spc="-1" strike="noStrike">
                <a:solidFill>
                  <a:schemeClr val="dk1"/>
                </a:solidFill>
                <a:latin typeface="Verdana"/>
                <a:ea typeface="Barlow"/>
              </a:rPr>
              <a:t>Dibentuk pada 8 November 1976.</a:t>
            </a:r>
            <a:endParaRPr b="0" lang="id-ID" sz="18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1800" spc="-1" strike="noStrike">
                <a:solidFill>
                  <a:schemeClr val="dk1"/>
                </a:solidFill>
                <a:latin typeface="Verdana"/>
                <a:ea typeface="Barlow"/>
              </a:rPr>
              <a:t>Tujuan utama: meningkatkan kesejahteraan anggota TNI dan keluarganya.</a:t>
            </a:r>
            <a:endParaRPr b="0" lang="id-ID" sz="18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2400" spc="-1" strike="noStrike">
                <a:solidFill>
                  <a:srgbClr val="ffffff"/>
                </a:solidFill>
                <a:latin typeface="Verdana"/>
                <a:ea typeface="Microsoft YaHei"/>
              </a:rPr>
              <a:t>Asas Pendirian Koperasi</a:t>
            </a:r>
            <a:endParaRPr b="0" lang="id-ID" sz="24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1800" spc="-1" strike="noStrike">
                <a:solidFill>
                  <a:srgbClr val="ffffff"/>
                </a:solidFill>
                <a:latin typeface="Verdana"/>
                <a:ea typeface="Microsoft YaHei"/>
              </a:rPr>
              <a:t>Didirikan oleh anggota,Untuk anggota,Dari anggota.</a:t>
            </a:r>
            <a:endParaRPr b="0" lang="id-ID" sz="18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2400" spc="-1" strike="noStrike">
                <a:solidFill>
                  <a:srgbClr val="ffffff"/>
                </a:solidFill>
                <a:latin typeface="Verdana"/>
                <a:ea typeface="Microsoft YaHei"/>
              </a:rPr>
              <a:t>Prinsip Koperasi</a:t>
            </a:r>
            <a:endParaRPr b="0" lang="id-ID" sz="24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1800" spc="-1" strike="noStrike">
                <a:solidFill>
                  <a:srgbClr val="ffffff"/>
                </a:solidFill>
                <a:latin typeface="Verdana"/>
                <a:ea typeface="Microsoft YaHei"/>
              </a:rPr>
              <a:t>Mengikuti prinsip-prinsip koperasi seperti kemandirian, keanggotaan terbuka.</a:t>
            </a:r>
            <a:endParaRPr b="0" lang="id-ID" sz="1800" spc="-1" strike="noStrike">
              <a:solidFill>
                <a:srgbClr val="ffffff"/>
              </a:solidFill>
              <a:latin typeface="Verdana"/>
              <a:ea typeface="Microsoft YaHei"/>
            </a:endParaRPr>
          </a:p>
          <a:p>
            <a:pPr marL="216000" indent="-216000">
              <a:lnSpc>
                <a:spcPct val="100000"/>
              </a:lnSpc>
              <a:spcBef>
                <a:spcPts val="567"/>
              </a:spcBef>
              <a:spcAft>
                <a:spcPts val="567"/>
              </a:spcAft>
              <a:buClr>
                <a:srgbClr val="ffffff"/>
              </a:buClr>
              <a:buFont typeface="Wingdings" charset="2"/>
              <a:buChar char=""/>
              <a:tabLst>
                <a:tab algn="l" pos="0"/>
              </a:tabLst>
            </a:pPr>
            <a:r>
              <a:rPr b="0" lang="en" sz="1800" spc="-1" strike="noStrike">
                <a:solidFill>
                  <a:srgbClr val="ffffff"/>
                </a:solidFill>
                <a:latin typeface="Verdana"/>
                <a:ea typeface="Microsoft YaHei"/>
              </a:rPr>
              <a:t>Fokus pada manfaat daripada laba (Non Profit Oriented).</a:t>
            </a:r>
            <a:endParaRPr b="0" lang="id-ID" sz="1800" spc="-1" strike="noStrike">
              <a:solidFill>
                <a:srgbClr val="ffffff"/>
              </a:solidFill>
              <a:latin typeface="Verdana"/>
              <a:ea typeface="Microsoft YaHei"/>
            </a:endParaRPr>
          </a:p>
        </p:txBody>
      </p:sp>
      <p:sp>
        <p:nvSpPr>
          <p:cNvPr id="745" name="Google Shape;217;p36"/>
          <p:cNvSpPr/>
          <p:nvPr/>
        </p:nvSpPr>
        <p:spPr>
          <a:xfrm>
            <a:off x="8280000" y="4671720"/>
            <a:ext cx="360000" cy="360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8160" bIns="38160" anchor="ctr">
            <a:noAutofit/>
          </a:bodyPr>
          <a:p>
            <a:pPr>
              <a:lnSpc>
                <a:spcPct val="100000"/>
              </a:lnSpc>
              <a:tabLst>
                <a:tab algn="l" pos="0"/>
              </a:tabLst>
            </a:pPr>
            <a:endParaRPr b="0" lang="id-ID" sz="1400" spc="-1" strike="noStrike">
              <a:solidFill>
                <a:srgbClr val="ffffff"/>
              </a:solidFill>
              <a:latin typeface="Arial"/>
            </a:endParaRPr>
          </a:p>
        </p:txBody>
      </p:sp>
      <p:sp>
        <p:nvSpPr>
          <p:cNvPr id="746" name="Google Shape;218;p36"/>
          <p:cNvSpPr/>
          <p:nvPr/>
        </p:nvSpPr>
        <p:spPr>
          <a:xfrm>
            <a:off x="763560" y="375480"/>
            <a:ext cx="360000" cy="360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3040" bIns="23040" anchor="ctr">
            <a:noAutofit/>
          </a:bodyPr>
          <a:p>
            <a:pPr>
              <a:lnSpc>
                <a:spcPct val="100000"/>
              </a:lnSpc>
              <a:tabLst>
                <a:tab algn="l" pos="0"/>
              </a:tabLst>
            </a:pPr>
            <a:endParaRPr b="0" lang="id-ID"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Google Shape;226;p37"/>
          <p:cNvSpPr/>
          <p:nvPr/>
        </p:nvSpPr>
        <p:spPr>
          <a:xfrm>
            <a:off x="7016400" y="3489480"/>
            <a:ext cx="176400" cy="1764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5920" bIns="25920" anchor="ctr">
            <a:noAutofit/>
          </a:bodyPr>
          <a:p>
            <a:pPr>
              <a:lnSpc>
                <a:spcPct val="100000"/>
              </a:lnSpc>
              <a:tabLst>
                <a:tab algn="l" pos="0"/>
              </a:tabLst>
            </a:pPr>
            <a:endParaRPr b="0" lang="id-ID" sz="1400" spc="-1" strike="noStrike">
              <a:solidFill>
                <a:srgbClr val="ffffff"/>
              </a:solidFill>
              <a:latin typeface="Arial"/>
            </a:endParaRPr>
          </a:p>
        </p:txBody>
      </p:sp>
      <p:sp>
        <p:nvSpPr>
          <p:cNvPr id="748" name="Google Shape;227;p37"/>
          <p:cNvSpPr/>
          <p:nvPr/>
        </p:nvSpPr>
        <p:spPr>
          <a:xfrm>
            <a:off x="3960000" y="1620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9600" bIns="39600" anchor="ctr">
            <a:noAutofit/>
          </a:bodyPr>
          <a:p>
            <a:pPr>
              <a:lnSpc>
                <a:spcPct val="100000"/>
              </a:lnSpc>
              <a:tabLst>
                <a:tab algn="l" pos="0"/>
              </a:tabLst>
            </a:pPr>
            <a:endParaRPr b="0" lang="id-ID" sz="1400" spc="-1" strike="noStrike">
              <a:solidFill>
                <a:srgbClr val="ffffff"/>
              </a:solidFill>
              <a:latin typeface="Arial"/>
            </a:endParaRPr>
          </a:p>
        </p:txBody>
      </p:sp>
      <p:sp>
        <p:nvSpPr>
          <p:cNvPr id="749" name="PlaceHolder 1"/>
          <p:cNvSpPr>
            <a:spLocks noGrp="1"/>
          </p:cNvSpPr>
          <p:nvPr>
            <p:ph/>
          </p:nvPr>
        </p:nvSpPr>
        <p:spPr>
          <a:xfrm>
            <a:off x="360000" y="1764000"/>
            <a:ext cx="3960000" cy="3060000"/>
          </a:xfrm>
          <a:prstGeom prst="rect">
            <a:avLst/>
          </a:prstGeom>
          <a:noFill/>
          <a:ln w="0">
            <a:solidFill>
              <a:srgbClr val="b2b2b2">
                <a:alpha val="70000"/>
              </a:srgbClr>
            </a:solidFill>
          </a:ln>
        </p:spPr>
        <p:txBody>
          <a:bodyPr lIns="0" rIns="0" tIns="0" bIns="0" anchor="t">
            <a:normAutofit/>
          </a:bodyPr>
          <a:p>
            <a:pPr indent="0">
              <a:lnSpc>
                <a:spcPct val="100000"/>
              </a:lnSpc>
              <a:spcBef>
                <a:spcPts val="283"/>
              </a:spcBef>
              <a:spcAft>
                <a:spcPts val="283"/>
              </a:spcAft>
              <a:buNone/>
              <a:tabLst>
                <a:tab algn="l" pos="0"/>
              </a:tabLst>
            </a:pPr>
            <a:r>
              <a:rPr b="0" lang="en" sz="2400" spc="-1" strike="noStrike">
                <a:solidFill>
                  <a:schemeClr val="dk1"/>
                </a:solidFill>
                <a:latin typeface="Verdana"/>
                <a:ea typeface="Barlow"/>
              </a:rPr>
              <a:t>Sejarah Koperasi</a:t>
            </a:r>
            <a:endParaRPr b="0" lang="id-ID" sz="2400" spc="-1" strike="noStrike">
              <a:solidFill>
                <a:srgbClr val="ffffff"/>
              </a:solidFill>
              <a:latin typeface="Verdana"/>
              <a:ea typeface="Microsoft YaHei"/>
            </a:endParaRPr>
          </a:p>
          <a:p>
            <a:pPr marL="216000" indent="-216000">
              <a:lnSpc>
                <a:spcPct val="100000"/>
              </a:lnSpc>
              <a:spcBef>
                <a:spcPts val="283"/>
              </a:spcBef>
              <a:spcAft>
                <a:spcPts val="283"/>
              </a:spcAft>
              <a:buClr>
                <a:srgbClr val="ffffff"/>
              </a:buClr>
              <a:buFont typeface="Symbol" charset="2"/>
              <a:buChar char=""/>
              <a:tabLst>
                <a:tab algn="l" pos="0"/>
              </a:tabLst>
            </a:pPr>
            <a:r>
              <a:rPr b="0" lang="en" sz="1800" spc="-1" strike="noStrike">
                <a:solidFill>
                  <a:schemeClr val="dk1"/>
                </a:solidFill>
                <a:latin typeface="Verdana"/>
                <a:ea typeface="Barlow"/>
              </a:rPr>
              <a:t>Didirikan pada 8 November 1976 dengan Akta Pendirian Nomor 227/BH/DK-26/76.</a:t>
            </a:r>
            <a:endParaRPr b="0" lang="id-ID" sz="1800" spc="-1" strike="noStrike">
              <a:solidFill>
                <a:srgbClr val="ffffff"/>
              </a:solidFill>
              <a:latin typeface="Verdana"/>
              <a:ea typeface="Microsoft YaHei"/>
            </a:endParaRPr>
          </a:p>
          <a:p>
            <a:pPr marL="216000" indent="-216000">
              <a:lnSpc>
                <a:spcPct val="100000"/>
              </a:lnSpc>
              <a:spcBef>
                <a:spcPts val="283"/>
              </a:spcBef>
              <a:spcAft>
                <a:spcPts val="283"/>
              </a:spcAft>
              <a:buClr>
                <a:srgbClr val="ffffff"/>
              </a:buClr>
              <a:buFont typeface="Symbol" charset="2"/>
              <a:buChar char=""/>
              <a:tabLst>
                <a:tab algn="l" pos="0"/>
              </a:tabLst>
            </a:pPr>
            <a:r>
              <a:rPr b="0" lang="en" sz="1800" spc="-1" strike="noStrike">
                <a:solidFill>
                  <a:schemeClr val="dk1"/>
                </a:solidFill>
                <a:latin typeface="Verdana"/>
                <a:ea typeface="Barlow"/>
              </a:rPr>
              <a:t>Awalnya bernama PRIMKOPAD KOANG KOLOGDAM XVII/CEDERAWASIH.</a:t>
            </a:r>
            <a:endParaRPr b="0" lang="id-ID" sz="1800" spc="-1" strike="noStrike">
              <a:solidFill>
                <a:srgbClr val="ffffff"/>
              </a:solidFill>
              <a:latin typeface="Verdana"/>
              <a:ea typeface="Microsoft YaHei"/>
            </a:endParaRPr>
          </a:p>
        </p:txBody>
      </p:sp>
      <p:sp>
        <p:nvSpPr>
          <p:cNvPr id="750" name=""/>
          <p:cNvSpPr txBox="1"/>
          <p:nvPr/>
        </p:nvSpPr>
        <p:spPr>
          <a:xfrm>
            <a:off x="4768200" y="1800000"/>
            <a:ext cx="4015800" cy="3024000"/>
          </a:xfrm>
          <a:prstGeom prst="rect">
            <a:avLst/>
          </a:prstGeom>
          <a:noFill/>
          <a:ln w="10080">
            <a:solidFill>
              <a:srgbClr val="b2b2b2">
                <a:alpha val="80000"/>
              </a:srgbClr>
            </a:solidFill>
            <a:round/>
          </a:ln>
        </p:spPr>
        <p:txBody>
          <a:bodyPr lIns="0" rIns="0" tIns="0" bIns="0" anchor="t">
            <a:normAutofit/>
          </a:bodyPr>
          <a:p>
            <a:pPr>
              <a:lnSpc>
                <a:spcPct val="100000"/>
              </a:lnSpc>
              <a:spcBef>
                <a:spcPts val="283"/>
              </a:spcBef>
              <a:spcAft>
                <a:spcPts val="283"/>
              </a:spcAft>
              <a:tabLst>
                <a:tab algn="l" pos="0"/>
              </a:tabLst>
            </a:pPr>
            <a:r>
              <a:rPr b="0" lang="en" sz="2400" spc="-1" strike="noStrike">
                <a:solidFill>
                  <a:srgbClr val="ffffff"/>
                </a:solidFill>
                <a:latin typeface="Verdana"/>
                <a:ea typeface="Microsoft YaHei"/>
              </a:rPr>
              <a:t>Legalitas Usaha dan Badan Hukum</a:t>
            </a:r>
            <a:endParaRPr b="0" lang="id-ID" sz="2400" spc="-1" strike="noStrike">
              <a:solidFill>
                <a:srgbClr val="ffffff"/>
              </a:solidFill>
              <a:latin typeface="Verdana"/>
              <a:ea typeface="Microsoft YaHei"/>
            </a:endParaRPr>
          </a:p>
          <a:p>
            <a:pPr marL="216000" indent="-216000">
              <a:lnSpc>
                <a:spcPct val="100000"/>
              </a:lnSpc>
              <a:spcBef>
                <a:spcPts val="283"/>
              </a:spcBef>
              <a:spcAft>
                <a:spcPts val="283"/>
              </a:spcAft>
              <a:buClr>
                <a:srgbClr val="ffffff"/>
              </a:buClr>
              <a:buFont typeface="Symbol" charset="2"/>
              <a:buChar char=""/>
              <a:tabLst>
                <a:tab algn="l" pos="0"/>
              </a:tabLst>
            </a:pPr>
            <a:r>
              <a:rPr b="0" lang="en" sz="1800" spc="-1" strike="noStrike">
                <a:solidFill>
                  <a:srgbClr val="ffffff"/>
                </a:solidFill>
                <a:latin typeface="Verdana"/>
                <a:ea typeface="Microsoft YaHei"/>
              </a:rPr>
              <a:t>Termasuk Akta Pendirian, Surat Izin Usaha Perdagangan Kecil (SIUP-PK), Tanda Daftar Perusahaan Koperasi, dan Surat Izin Tempat Usaha.</a:t>
            </a:r>
            <a:endParaRPr b="0" lang="id-ID" sz="1800" spc="-1" strike="noStrike">
              <a:solidFill>
                <a:srgbClr val="ffffff"/>
              </a:solidFill>
              <a:latin typeface="Verdana"/>
              <a:ea typeface="Microsoft YaHei"/>
            </a:endParaRPr>
          </a:p>
        </p:txBody>
      </p:sp>
      <p:sp>
        <p:nvSpPr>
          <p:cNvPr id="751" name="Google Shape;227;p 1"/>
          <p:cNvSpPr/>
          <p:nvPr/>
        </p:nvSpPr>
        <p:spPr>
          <a:xfrm>
            <a:off x="540000" y="4680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9600" bIns="39600" anchor="ctr">
            <a:noAutofit/>
          </a:bodyPr>
          <a:p>
            <a:endParaRPr b="0" lang="id-ID" sz="1400" spc="-1" strike="noStrike">
              <a:solidFill>
                <a:srgbClr val="ffffff"/>
              </a:solidFill>
              <a:latin typeface="Arial"/>
            </a:endParaRPr>
          </a:p>
        </p:txBody>
      </p:sp>
      <p:sp>
        <p:nvSpPr>
          <p:cNvPr id="752" name="Google Shape;227;p 2"/>
          <p:cNvSpPr/>
          <p:nvPr/>
        </p:nvSpPr>
        <p:spPr>
          <a:xfrm>
            <a:off x="8568000" y="1656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9600" bIns="39600" anchor="ctr">
            <a:noAutofit/>
          </a:bodyPr>
          <a:p>
            <a:endParaRPr b="0" lang="id-ID" sz="1400" spc="-1" strike="noStrike">
              <a:solidFill>
                <a:srgbClr val="ffffff"/>
              </a:solidFill>
              <a:latin typeface="Arial"/>
            </a:endParaRPr>
          </a:p>
        </p:txBody>
      </p:sp>
      <p:sp>
        <p:nvSpPr>
          <p:cNvPr id="753" name="Google Shape;227;p 3"/>
          <p:cNvSpPr/>
          <p:nvPr/>
        </p:nvSpPr>
        <p:spPr>
          <a:xfrm>
            <a:off x="5184000" y="4644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9600" bIns="39600" anchor="ctr">
            <a:noAutofit/>
          </a:bodyPr>
          <a:p>
            <a:endParaRPr b="0" lang="id-ID"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Google Shape;234;p38"/>
          <p:cNvSpPr/>
          <p:nvPr/>
        </p:nvSpPr>
        <p:spPr>
          <a:xfrm>
            <a:off x="5184000" y="3996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2680" bIns="22680" anchor="ctr">
            <a:noAutofit/>
          </a:bodyPr>
          <a:p>
            <a:pPr>
              <a:lnSpc>
                <a:spcPct val="100000"/>
              </a:lnSpc>
              <a:tabLst>
                <a:tab algn="l" pos="0"/>
              </a:tabLst>
            </a:pPr>
            <a:endParaRPr b="0" lang="id-ID" sz="1400" spc="-1" strike="noStrike">
              <a:solidFill>
                <a:srgbClr val="ffffff"/>
              </a:solidFill>
              <a:latin typeface="Arial"/>
            </a:endParaRPr>
          </a:p>
        </p:txBody>
      </p:sp>
      <p:sp>
        <p:nvSpPr>
          <p:cNvPr id="755" name="Google Shape;234;p 1"/>
          <p:cNvSpPr/>
          <p:nvPr/>
        </p:nvSpPr>
        <p:spPr>
          <a:xfrm>
            <a:off x="8568000" y="1188000"/>
            <a:ext cx="216000" cy="216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2680" bIns="22680" anchor="ctr">
            <a:noAutofit/>
          </a:bodyPr>
          <a:p>
            <a:endParaRPr b="0" lang="id-ID" sz="1400" spc="-1" strike="noStrike">
              <a:solidFill>
                <a:srgbClr val="ffffff"/>
              </a:solidFill>
              <a:latin typeface="Arial"/>
            </a:endParaRPr>
          </a:p>
        </p:txBody>
      </p:sp>
      <p:sp>
        <p:nvSpPr>
          <p:cNvPr id="756" name="PlaceHolder 1"/>
          <p:cNvSpPr>
            <a:spLocks noGrp="1"/>
          </p:cNvSpPr>
          <p:nvPr>
            <p:ph type="title"/>
          </p:nvPr>
        </p:nvSpPr>
        <p:spPr>
          <a:xfrm>
            <a:off x="4730760" y="1121400"/>
            <a:ext cx="4269240" cy="858600"/>
          </a:xfrm>
          <a:prstGeom prst="rect">
            <a:avLst/>
          </a:prstGeom>
          <a:noFill/>
          <a:ln w="0">
            <a:noFill/>
          </a:ln>
        </p:spPr>
        <p:txBody>
          <a:bodyPr lIns="0" rIns="0" tIns="0" bIns="0" anchor="ctr">
            <a:noAutofit/>
          </a:bodyPr>
          <a:p>
            <a:pPr indent="0" algn="ctr">
              <a:spcBef>
                <a:spcPts val="1417"/>
              </a:spcBef>
              <a:buNone/>
            </a:pPr>
            <a:r>
              <a:rPr b="0" lang="id-ID" sz="2400" spc="-1" strike="noStrike">
                <a:solidFill>
                  <a:srgbClr val="ffffff"/>
                </a:solidFill>
                <a:latin typeface="Verdana"/>
                <a:ea typeface="Microsoft YaHei"/>
              </a:rPr>
              <a:t>Bidang Usaha</a:t>
            </a:r>
            <a:endParaRPr b="0" lang="id-ID" sz="2400" spc="-1" strike="noStrike">
              <a:solidFill>
                <a:srgbClr val="ffffff"/>
              </a:solidFill>
              <a:latin typeface="Arial"/>
            </a:endParaRPr>
          </a:p>
        </p:txBody>
      </p:sp>
      <p:sp>
        <p:nvSpPr>
          <p:cNvPr id="757" name="PlaceHolder 2"/>
          <p:cNvSpPr>
            <a:spLocks noGrp="1"/>
          </p:cNvSpPr>
          <p:nvPr>
            <p:ph type="subTitle"/>
          </p:nvPr>
        </p:nvSpPr>
        <p:spPr>
          <a:xfrm>
            <a:off x="4680000" y="1260000"/>
            <a:ext cx="4222440" cy="2880000"/>
          </a:xfrm>
          <a:prstGeom prst="rect">
            <a:avLst/>
          </a:prstGeom>
          <a:noFill/>
          <a:ln w="10080">
            <a:solidFill>
              <a:srgbClr val="b2b2b2"/>
            </a:solidFill>
            <a:round/>
          </a:ln>
        </p:spPr>
        <p:txBody>
          <a:bodyPr lIns="5040" rIns="5040" tIns="5040" bIns="5040" anchor="ctr">
            <a:noAutofit/>
          </a:bodyPr>
          <a:p>
            <a:pPr marL="432000" indent="-324000">
              <a:spcBef>
                <a:spcPts val="1417"/>
              </a:spcBef>
              <a:buClr>
                <a:srgbClr val="ffffff"/>
              </a:buClr>
              <a:buSzPct val="45000"/>
              <a:buFont typeface="Wingdings" charset="2"/>
              <a:buChar char=""/>
            </a:pPr>
            <a:r>
              <a:rPr b="0" lang="id-ID" sz="1800" spc="-1" strike="noStrike">
                <a:solidFill>
                  <a:srgbClr val="ffffff"/>
                </a:solidFill>
                <a:latin typeface="Verdana"/>
                <a:ea typeface="Microsoft YaHei"/>
              </a:rPr>
              <a:t>Mini Mart</a:t>
            </a:r>
            <a:endParaRPr b="0" lang="id-ID" sz="1800" spc="-1" strike="noStrike">
              <a:solidFill>
                <a:srgbClr val="ffffff"/>
              </a:solidFill>
              <a:latin typeface="Verdana"/>
              <a:ea typeface="Microsoft YaHei"/>
            </a:endParaRPr>
          </a:p>
          <a:p>
            <a:pPr marL="432000" indent="-324000">
              <a:lnSpc>
                <a:spcPct val="115000"/>
              </a:lnSpc>
              <a:spcBef>
                <a:spcPts val="283"/>
              </a:spcBef>
              <a:spcAft>
                <a:spcPts val="283"/>
              </a:spcAft>
              <a:buClr>
                <a:srgbClr val="ffffff"/>
              </a:buClr>
              <a:buSzPct val="45000"/>
              <a:buFont typeface="Wingdings" charset="2"/>
              <a:buChar char=""/>
            </a:pPr>
            <a:r>
              <a:rPr b="0" lang="id-ID" sz="1800" spc="-1" strike="noStrike">
                <a:solidFill>
                  <a:srgbClr val="ffffff"/>
                </a:solidFill>
                <a:latin typeface="Verdana"/>
                <a:ea typeface="Microsoft YaHei"/>
              </a:rPr>
              <a:t>Unit Simpan Pinjam</a:t>
            </a:r>
            <a:endParaRPr b="0" lang="id-ID" sz="1800" spc="-1" strike="noStrike">
              <a:solidFill>
                <a:srgbClr val="ffffff"/>
              </a:solidFill>
              <a:latin typeface="Verdana"/>
              <a:ea typeface="Microsoft YaHei"/>
            </a:endParaRPr>
          </a:p>
          <a:p>
            <a:pPr marL="432000" indent="-324000">
              <a:lnSpc>
                <a:spcPct val="115000"/>
              </a:lnSpc>
              <a:spcBef>
                <a:spcPts val="283"/>
              </a:spcBef>
              <a:spcAft>
                <a:spcPts val="283"/>
              </a:spcAft>
              <a:buClr>
                <a:srgbClr val="ffffff"/>
              </a:buClr>
              <a:buSzPct val="45000"/>
              <a:buFont typeface="Wingdings" charset="2"/>
              <a:buChar char=""/>
            </a:pPr>
            <a:r>
              <a:rPr b="0" lang="id-ID" sz="1800" spc="-1" strike="noStrike">
                <a:solidFill>
                  <a:srgbClr val="ffffff"/>
                </a:solidFill>
                <a:latin typeface="Verdana"/>
                <a:ea typeface="Microsoft YaHei"/>
              </a:rPr>
              <a:t>dan sejumlah unit kerjasama dan pengadaan barang lainnya.</a:t>
            </a:r>
            <a:endParaRPr b="0" lang="id-ID" sz="1800" spc="-1" strike="noStrike">
              <a:solidFill>
                <a:srgbClr val="ffffff"/>
              </a:solidFill>
              <a:latin typeface="Verdana"/>
              <a:ea typeface="Microsoft YaHe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Google Shape;239;p39"/>
          <p:cNvSpPr/>
          <p:nvPr/>
        </p:nvSpPr>
        <p:spPr>
          <a:xfrm>
            <a:off x="2847600" y="19789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ffffff"/>
              </a:solidFill>
              <a:latin typeface="Arial"/>
            </a:endParaRPr>
          </a:p>
        </p:txBody>
      </p:sp>
      <p:sp>
        <p:nvSpPr>
          <p:cNvPr id="759" name="Google Shape;240;p39"/>
          <p:cNvSpPr/>
          <p:nvPr/>
        </p:nvSpPr>
        <p:spPr>
          <a:xfrm>
            <a:off x="2847600" y="31831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ffffff"/>
              </a:solidFill>
              <a:latin typeface="Arial"/>
            </a:endParaRPr>
          </a:p>
        </p:txBody>
      </p:sp>
      <p:sp>
        <p:nvSpPr>
          <p:cNvPr id="760" name="Google Shape;241;p39"/>
          <p:cNvSpPr/>
          <p:nvPr/>
        </p:nvSpPr>
        <p:spPr>
          <a:xfrm>
            <a:off x="5662800" y="19789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ffffff"/>
              </a:solidFill>
              <a:latin typeface="Arial"/>
            </a:endParaRPr>
          </a:p>
        </p:txBody>
      </p:sp>
      <p:sp>
        <p:nvSpPr>
          <p:cNvPr id="761" name="Google Shape;242;p39"/>
          <p:cNvSpPr/>
          <p:nvPr/>
        </p:nvSpPr>
        <p:spPr>
          <a:xfrm>
            <a:off x="5662800" y="31831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ffffff"/>
              </a:solidFill>
              <a:latin typeface="Arial"/>
            </a:endParaRPr>
          </a:p>
        </p:txBody>
      </p:sp>
      <p:sp>
        <p:nvSpPr>
          <p:cNvPr id="762" name="Google Shape;243;p39"/>
          <p:cNvSpPr/>
          <p:nvPr/>
        </p:nvSpPr>
        <p:spPr>
          <a:xfrm>
            <a:off x="6211800" y="1833120"/>
            <a:ext cx="1951200" cy="52704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600" spc="-1" strike="noStrike">
                <a:solidFill>
                  <a:schemeClr val="dk1"/>
                </a:solidFill>
                <a:latin typeface="Verdana"/>
                <a:ea typeface="Italiana"/>
              </a:rPr>
              <a:t>Dana kesejahteraan manajer dan karyawan.</a:t>
            </a:r>
            <a:endParaRPr b="0" lang="id-ID" sz="1600" spc="-1" strike="noStrike">
              <a:solidFill>
                <a:srgbClr val="ffffff"/>
              </a:solidFill>
              <a:latin typeface="Verdana"/>
            </a:endParaRPr>
          </a:p>
        </p:txBody>
      </p:sp>
      <p:sp>
        <p:nvSpPr>
          <p:cNvPr id="763" name="Google Shape;244;p39"/>
          <p:cNvSpPr/>
          <p:nvPr/>
        </p:nvSpPr>
        <p:spPr>
          <a:xfrm>
            <a:off x="6427800" y="2307960"/>
            <a:ext cx="1951200" cy="57204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 sz="1600" spc="-1" strike="noStrike">
                <a:solidFill>
                  <a:schemeClr val="dk1"/>
                </a:solidFill>
                <a:latin typeface="Verdana"/>
                <a:ea typeface="Mulish"/>
              </a:rPr>
              <a:t>Dana pendidikan perkoperasian.</a:t>
            </a:r>
            <a:endParaRPr b="0" lang="id-ID" sz="1600" spc="-1" strike="noStrike">
              <a:solidFill>
                <a:srgbClr val="ffffff"/>
              </a:solidFill>
              <a:latin typeface="Verdana"/>
            </a:endParaRPr>
          </a:p>
        </p:txBody>
      </p:sp>
      <p:sp>
        <p:nvSpPr>
          <p:cNvPr id="764" name="Google Shape;245;p39"/>
          <p:cNvSpPr/>
          <p:nvPr/>
        </p:nvSpPr>
        <p:spPr>
          <a:xfrm>
            <a:off x="872640" y="3060360"/>
            <a:ext cx="1951200" cy="527040"/>
          </a:xfrm>
          <a:prstGeom prst="rect">
            <a:avLst/>
          </a:prstGeom>
          <a:noFill/>
          <a:ln w="0">
            <a:noFill/>
          </a:ln>
        </p:spPr>
        <p:style>
          <a:lnRef idx="0"/>
          <a:fillRef idx="0"/>
          <a:effectRef idx="0"/>
          <a:fontRef idx="minor"/>
        </p:style>
        <p:txBody>
          <a:bodyPr lIns="90000" rIns="90000" tIns="91440" bIns="91440" anchor="b">
            <a:noAutofit/>
          </a:bodyPr>
          <a:p>
            <a:pPr algn="r">
              <a:lnSpc>
                <a:spcPct val="100000"/>
              </a:lnSpc>
              <a:tabLst>
                <a:tab algn="l" pos="0"/>
              </a:tabLst>
            </a:pPr>
            <a:r>
              <a:rPr b="0" lang="en" sz="1600" spc="-1" strike="noStrike">
                <a:solidFill>
                  <a:schemeClr val="dk1"/>
                </a:solidFill>
                <a:latin typeface="Verdana"/>
                <a:ea typeface="Italiana"/>
              </a:rPr>
              <a:t>dana pengurus dan pengawas.</a:t>
            </a:r>
            <a:endParaRPr b="0" lang="id-ID" sz="1600" spc="-1" strike="noStrike">
              <a:solidFill>
                <a:srgbClr val="ffffff"/>
              </a:solidFill>
              <a:latin typeface="Verdana"/>
            </a:endParaRPr>
          </a:p>
        </p:txBody>
      </p:sp>
      <p:sp>
        <p:nvSpPr>
          <p:cNvPr id="765" name="Google Shape;246;p39"/>
          <p:cNvSpPr/>
          <p:nvPr/>
        </p:nvSpPr>
        <p:spPr>
          <a:xfrm>
            <a:off x="908640" y="2199240"/>
            <a:ext cx="1951200" cy="57204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600" spc="-1" strike="noStrike">
                <a:solidFill>
                  <a:schemeClr val="dk1"/>
                </a:solidFill>
                <a:latin typeface="Verdana"/>
                <a:ea typeface="Mulish"/>
              </a:rPr>
              <a:t>Dibagikan untuk cadangan.</a:t>
            </a:r>
            <a:endParaRPr b="0" lang="id-ID" sz="1600" spc="-1" strike="noStrike">
              <a:solidFill>
                <a:srgbClr val="ffffff"/>
              </a:solidFill>
              <a:latin typeface="Verdana"/>
            </a:endParaRPr>
          </a:p>
        </p:txBody>
      </p:sp>
      <p:sp>
        <p:nvSpPr>
          <p:cNvPr id="766" name="Google Shape;247;p39"/>
          <p:cNvSpPr/>
          <p:nvPr/>
        </p:nvSpPr>
        <p:spPr>
          <a:xfrm>
            <a:off x="1052640" y="3475440"/>
            <a:ext cx="1951200" cy="572040"/>
          </a:xfrm>
          <a:prstGeom prst="rect">
            <a:avLst/>
          </a:prstGeom>
          <a:noFill/>
          <a:ln w="0">
            <a:noFill/>
          </a:ln>
        </p:spPr>
        <p:style>
          <a:lnRef idx="0"/>
          <a:fillRef idx="0"/>
          <a:effectRef idx="0"/>
          <a:fontRef idx="minor"/>
        </p:style>
        <p:txBody>
          <a:bodyPr lIns="90000" rIns="90000" tIns="91440" bIns="91440" anchor="t">
            <a:noAutofit/>
          </a:bodyPr>
          <a:p>
            <a:pPr algn="ctr">
              <a:lnSpc>
                <a:spcPct val="100000"/>
              </a:lnSpc>
              <a:tabLst>
                <a:tab algn="l" pos="0"/>
              </a:tabLst>
            </a:pPr>
            <a:r>
              <a:rPr b="0" lang="en" sz="1600" spc="-1" strike="noStrike">
                <a:solidFill>
                  <a:schemeClr val="dk1"/>
                </a:solidFill>
                <a:latin typeface="Verdana"/>
                <a:ea typeface="Mulish"/>
              </a:rPr>
              <a:t>Anggota berdasarkan partisipasi modal.</a:t>
            </a:r>
            <a:endParaRPr b="0" lang="id-ID" sz="1600" spc="-1" strike="noStrike">
              <a:solidFill>
                <a:srgbClr val="ffffff"/>
              </a:solidFill>
              <a:latin typeface="Verdana"/>
            </a:endParaRPr>
          </a:p>
        </p:txBody>
      </p:sp>
      <p:sp>
        <p:nvSpPr>
          <p:cNvPr id="767" name="Google Shape;248;p39"/>
          <p:cNvSpPr/>
          <p:nvPr/>
        </p:nvSpPr>
        <p:spPr>
          <a:xfrm>
            <a:off x="872640" y="1711800"/>
            <a:ext cx="1951200" cy="527040"/>
          </a:xfrm>
          <a:prstGeom prst="rect">
            <a:avLst/>
          </a:prstGeom>
          <a:noFill/>
          <a:ln w="0">
            <a:noFill/>
          </a:ln>
        </p:spPr>
        <p:style>
          <a:lnRef idx="0"/>
          <a:fillRef idx="0"/>
          <a:effectRef idx="0"/>
          <a:fontRef idx="minor"/>
        </p:style>
        <p:txBody>
          <a:bodyPr lIns="90000" rIns="90000" tIns="91440" bIns="91440" anchor="b">
            <a:noAutofit/>
          </a:bodyPr>
          <a:p>
            <a:pPr algn="r">
              <a:lnSpc>
                <a:spcPct val="100000"/>
              </a:lnSpc>
              <a:tabLst>
                <a:tab algn="l" pos="0"/>
              </a:tabLst>
            </a:pPr>
            <a:r>
              <a:rPr b="0" lang="en" sz="1600" spc="-1" strike="noStrike">
                <a:solidFill>
                  <a:schemeClr val="dk1"/>
                </a:solidFill>
                <a:latin typeface="Verdana"/>
                <a:ea typeface="Mulish"/>
              </a:rPr>
              <a:t>Anggota berdasarkan jasa usahanya.</a:t>
            </a:r>
            <a:endParaRPr b="0" lang="id-ID" sz="1600" spc="-1" strike="noStrike">
              <a:solidFill>
                <a:srgbClr val="ffffff"/>
              </a:solidFill>
              <a:latin typeface="Verdana"/>
            </a:endParaRPr>
          </a:p>
        </p:txBody>
      </p:sp>
      <p:sp>
        <p:nvSpPr>
          <p:cNvPr id="768" name="PlaceHolder 1"/>
          <p:cNvSpPr>
            <a:spLocks noGrp="1"/>
          </p:cNvSpPr>
          <p:nvPr>
            <p:ph type="title"/>
          </p:nvPr>
        </p:nvSpPr>
        <p:spPr>
          <a:xfrm>
            <a:off x="720000" y="444960"/>
            <a:ext cx="7703280" cy="684720"/>
          </a:xfrm>
          <a:prstGeom prst="rect">
            <a:avLst/>
          </a:prstGeom>
          <a:noFill/>
          <a:ln w="9360">
            <a:solidFill>
              <a:schemeClr val="dk1"/>
            </a:solidFill>
            <a:round/>
          </a:ln>
        </p:spPr>
        <p:txBody>
          <a:bodyPr lIns="91440" rIns="91440" tIns="91440" bIns="91440" anchor="t">
            <a:noAutofit/>
          </a:bodyPr>
          <a:p>
            <a:pPr indent="0" algn="ctr">
              <a:lnSpc>
                <a:spcPct val="100000"/>
              </a:lnSpc>
              <a:buNone/>
              <a:tabLst>
                <a:tab algn="l" pos="0"/>
              </a:tabLst>
            </a:pPr>
            <a:r>
              <a:rPr b="0" lang="en" sz="3500" spc="-1" strike="noStrike">
                <a:solidFill>
                  <a:schemeClr val="dk1"/>
                </a:solidFill>
                <a:latin typeface="Italiana"/>
                <a:ea typeface="Italiana"/>
              </a:rPr>
              <a:t>Sisa Hasil Usaha (SHU)</a:t>
            </a:r>
            <a:endParaRPr b="0" lang="id-ID" sz="3500" spc="-1" strike="noStrike">
              <a:solidFill>
                <a:srgbClr val="ffffff"/>
              </a:solidFill>
              <a:latin typeface="Arial"/>
            </a:endParaRPr>
          </a:p>
        </p:txBody>
      </p:sp>
      <p:sp>
        <p:nvSpPr>
          <p:cNvPr id="769" name="Google Shape;250;p39"/>
          <p:cNvSpPr/>
          <p:nvPr/>
        </p:nvSpPr>
        <p:spPr>
          <a:xfrm>
            <a:off x="3596040" y="3997440"/>
            <a:ext cx="1951200" cy="527040"/>
          </a:xfrm>
          <a:prstGeom prst="rect">
            <a:avLst/>
          </a:prstGeom>
          <a:noFill/>
          <a:ln w="0">
            <a:noFill/>
          </a:ln>
        </p:spPr>
        <p:style>
          <a:lnRef idx="0"/>
          <a:fillRef idx="0"/>
          <a:effectRef idx="0"/>
          <a:fontRef idx="minor"/>
        </p:style>
        <p:txBody>
          <a:bodyPr lIns="90000" rIns="90000" tIns="91440" bIns="91440" anchor="ctr">
            <a:noAutofit/>
          </a:bodyPr>
          <a:p>
            <a:pPr algn="ctr">
              <a:lnSpc>
                <a:spcPct val="100000"/>
              </a:lnSpc>
              <a:tabLst>
                <a:tab algn="l" pos="0"/>
              </a:tabLst>
            </a:pPr>
            <a:r>
              <a:rPr b="0" lang="en" sz="2400" spc="-1" strike="noStrike">
                <a:solidFill>
                  <a:schemeClr val="dk1"/>
                </a:solidFill>
                <a:latin typeface="Italiana"/>
                <a:ea typeface="Italiana"/>
              </a:rPr>
              <a:t>METHODS</a:t>
            </a:r>
            <a:endParaRPr b="0" lang="id-ID" sz="2400" spc="-1" strike="noStrike">
              <a:solidFill>
                <a:srgbClr val="ffffff"/>
              </a:solidFill>
              <a:latin typeface="Arial"/>
            </a:endParaRPr>
          </a:p>
        </p:txBody>
      </p:sp>
      <p:cxnSp>
        <p:nvCxnSpPr>
          <p:cNvPr id="770" name="Google Shape;251;p39"/>
          <p:cNvCxnSpPr>
            <a:stCxn id="758" idx="3"/>
            <a:endCxn id="769" idx="0"/>
          </p:cNvCxnSpPr>
          <p:nvPr/>
        </p:nvCxnSpPr>
        <p:spPr>
          <a:xfrm>
            <a:off x="3480840" y="2295360"/>
            <a:ext cx="1091160" cy="1702440"/>
          </a:xfrm>
          <a:prstGeom prst="bentConnector2">
            <a:avLst/>
          </a:prstGeom>
          <a:ln w="9525">
            <a:solidFill>
              <a:srgbClr val="ffffff"/>
            </a:solidFill>
            <a:round/>
          </a:ln>
        </p:spPr>
      </p:cxnSp>
      <p:cxnSp>
        <p:nvCxnSpPr>
          <p:cNvPr id="771" name="Google Shape;252;p39"/>
          <p:cNvCxnSpPr>
            <a:stCxn id="759" idx="2"/>
            <a:endCxn id="769" idx="1"/>
          </p:cNvCxnSpPr>
          <p:nvPr/>
        </p:nvCxnSpPr>
        <p:spPr>
          <a:xfrm flipH="1" rot="16200000">
            <a:off x="3157920" y="3822480"/>
            <a:ext cx="444960" cy="432360"/>
          </a:xfrm>
          <a:prstGeom prst="bentConnector2">
            <a:avLst/>
          </a:prstGeom>
          <a:ln w="9525">
            <a:solidFill>
              <a:srgbClr val="ffffff"/>
            </a:solidFill>
            <a:round/>
          </a:ln>
        </p:spPr>
      </p:cxnSp>
      <p:cxnSp>
        <p:nvCxnSpPr>
          <p:cNvPr id="772" name="Google Shape;253;p39"/>
          <p:cNvCxnSpPr>
            <a:stCxn id="760" idx="1"/>
            <a:endCxn id="769" idx="0"/>
          </p:cNvCxnSpPr>
          <p:nvPr/>
        </p:nvCxnSpPr>
        <p:spPr>
          <a:xfrm flipV="1" rot="10800000">
            <a:off x="4571280" y="2295360"/>
            <a:ext cx="1091520" cy="1702440"/>
          </a:xfrm>
          <a:prstGeom prst="bentConnector2">
            <a:avLst/>
          </a:prstGeom>
          <a:ln w="9525">
            <a:solidFill>
              <a:srgbClr val="ffffff"/>
            </a:solidFill>
            <a:round/>
          </a:ln>
        </p:spPr>
      </p:cxnSp>
      <p:sp>
        <p:nvSpPr>
          <p:cNvPr id="773" name="Google Shape;254;p39"/>
          <p:cNvSpPr/>
          <p:nvPr/>
        </p:nvSpPr>
        <p:spPr>
          <a:xfrm>
            <a:off x="6211800" y="3756600"/>
            <a:ext cx="1951200" cy="527040"/>
          </a:xfrm>
          <a:prstGeom prst="rect">
            <a:avLst/>
          </a:prstGeom>
          <a:noFill/>
          <a:ln w="0">
            <a:noFill/>
          </a:ln>
        </p:spPr>
        <p:style>
          <a:lnRef idx="0"/>
          <a:fillRef idx="0"/>
          <a:effectRef idx="0"/>
          <a:fontRef idx="minor"/>
        </p:style>
        <p:txBody>
          <a:bodyPr lIns="90000" rIns="90000" tIns="91440" bIns="91440" anchor="b">
            <a:noAutofit/>
          </a:bodyPr>
          <a:p>
            <a:pPr algn="ctr">
              <a:lnSpc>
                <a:spcPct val="100000"/>
              </a:lnSpc>
              <a:tabLst>
                <a:tab algn="l" pos="0"/>
              </a:tabLst>
            </a:pPr>
            <a:r>
              <a:rPr b="0" lang="en" sz="1600" spc="-1" strike="noStrike">
                <a:solidFill>
                  <a:schemeClr val="dk1"/>
                </a:solidFill>
                <a:latin typeface="Verdana"/>
                <a:ea typeface="Italiana"/>
              </a:rPr>
              <a:t>Dana pembangunan daerah kerja.</a:t>
            </a:r>
            <a:endParaRPr b="0" lang="id-ID" sz="1600" spc="-1" strike="noStrike">
              <a:solidFill>
                <a:srgbClr val="ffffff"/>
              </a:solidFill>
              <a:latin typeface="Verdana"/>
              <a:ea typeface="Microsoft YaHei"/>
            </a:endParaRPr>
          </a:p>
        </p:txBody>
      </p:sp>
      <p:sp>
        <p:nvSpPr>
          <p:cNvPr id="774" name="Google Shape;255;p39"/>
          <p:cNvSpPr/>
          <p:nvPr/>
        </p:nvSpPr>
        <p:spPr>
          <a:xfrm>
            <a:off x="6427800" y="3060000"/>
            <a:ext cx="1951200" cy="57204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 sz="1600" spc="-1" strike="noStrike">
                <a:solidFill>
                  <a:schemeClr val="dk1"/>
                </a:solidFill>
                <a:latin typeface="Verdana"/>
                <a:ea typeface="Mulish"/>
              </a:rPr>
              <a:t>Dana sosial.</a:t>
            </a:r>
            <a:endParaRPr b="0" lang="id-ID" sz="1600" spc="-1" strike="noStrike">
              <a:solidFill>
                <a:srgbClr val="ffffff"/>
              </a:solidFill>
              <a:latin typeface="Verdana"/>
            </a:endParaRPr>
          </a:p>
        </p:txBody>
      </p:sp>
      <p:cxnSp>
        <p:nvCxnSpPr>
          <p:cNvPr id="775" name="Google Shape;256;p39"/>
          <p:cNvCxnSpPr>
            <a:stCxn id="769" idx="3"/>
            <a:endCxn id="761" idx="2"/>
          </p:cNvCxnSpPr>
          <p:nvPr/>
        </p:nvCxnSpPr>
        <p:spPr>
          <a:xfrm flipV="1">
            <a:off x="5547240" y="3816360"/>
            <a:ext cx="432360" cy="444960"/>
          </a:xfrm>
          <a:prstGeom prst="bentConnector2">
            <a:avLst/>
          </a:prstGeom>
          <a:ln w="9525">
            <a:solidFill>
              <a:srgbClr val="ffffff"/>
            </a:solidFill>
            <a:round/>
          </a:ln>
        </p:spPr>
      </p:cxnSp>
      <p:grpSp>
        <p:nvGrpSpPr>
          <p:cNvPr id="776" name="Google Shape;257;p39"/>
          <p:cNvGrpSpPr/>
          <p:nvPr/>
        </p:nvGrpSpPr>
        <p:grpSpPr>
          <a:xfrm>
            <a:off x="3013920" y="3330360"/>
            <a:ext cx="300600" cy="338760"/>
            <a:chOff x="3013920" y="3330360"/>
            <a:chExt cx="300600" cy="338760"/>
          </a:xfrm>
        </p:grpSpPr>
        <p:sp>
          <p:nvSpPr>
            <p:cNvPr id="777" name="Google Shape;258;p39"/>
            <p:cNvSpPr/>
            <p:nvPr/>
          </p:nvSpPr>
          <p:spPr>
            <a:xfrm>
              <a:off x="3013920" y="3390120"/>
              <a:ext cx="300600" cy="279000"/>
            </a:xfrm>
            <a:custGeom>
              <a:avLst/>
              <a:gdLst>
                <a:gd name="textAreaLeft" fmla="*/ 0 w 300600"/>
                <a:gd name="textAreaRight" fmla="*/ 301320 w 300600"/>
                <a:gd name="textAreaTop" fmla="*/ 0 h 279000"/>
                <a:gd name="textAreaBottom" fmla="*/ 279720 h 279000"/>
              </a:gdLst>
              <a:ahLst/>
              <a:rect l="textAreaLeft" t="textAreaTop" r="textAreaRight" b="textAreaBottom"/>
              <a:pathLst>
                <a:path w="17109" h="15892">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000000"/>
                </a:solidFill>
                <a:latin typeface="Arial"/>
              </a:endParaRPr>
            </a:p>
          </p:txBody>
        </p:sp>
        <p:sp>
          <p:nvSpPr>
            <p:cNvPr id="778" name="Google Shape;259;p39"/>
            <p:cNvSpPr/>
            <p:nvPr/>
          </p:nvSpPr>
          <p:spPr>
            <a:xfrm>
              <a:off x="3132000" y="3330360"/>
              <a:ext cx="32040" cy="39240"/>
            </a:xfrm>
            <a:custGeom>
              <a:avLst/>
              <a:gdLst>
                <a:gd name="textAreaLeft" fmla="*/ 0 w 32040"/>
                <a:gd name="textAreaRight" fmla="*/ 32760 w 32040"/>
                <a:gd name="textAreaTop" fmla="*/ 0 h 39240"/>
                <a:gd name="textAreaBottom" fmla="*/ 39960 h 39240"/>
              </a:gdLst>
              <a:ahLst/>
              <a:rect l="textAreaLeft" t="textAreaTop" r="textAreaRight" b="textAreaBottom"/>
              <a:pathLst>
                <a:path w="1861" h="2266">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19800" bIns="19800" anchor="ctr">
              <a:noAutofit/>
            </a:bodyPr>
            <a:p>
              <a:pPr>
                <a:lnSpc>
                  <a:spcPct val="100000"/>
                </a:lnSpc>
                <a:tabLst>
                  <a:tab algn="l" pos="0"/>
                </a:tabLst>
              </a:pPr>
              <a:endParaRPr b="0" lang="id-ID" sz="1400" spc="-1" strike="noStrike">
                <a:solidFill>
                  <a:srgbClr val="000000"/>
                </a:solidFill>
                <a:latin typeface="Arial"/>
              </a:endParaRPr>
            </a:p>
          </p:txBody>
        </p:sp>
        <p:sp>
          <p:nvSpPr>
            <p:cNvPr id="779" name="Google Shape;260;p39"/>
            <p:cNvSpPr/>
            <p:nvPr/>
          </p:nvSpPr>
          <p:spPr>
            <a:xfrm>
              <a:off x="3201840" y="3330360"/>
              <a:ext cx="32040" cy="39240"/>
            </a:xfrm>
            <a:custGeom>
              <a:avLst/>
              <a:gdLst>
                <a:gd name="textAreaLeft" fmla="*/ 0 w 32040"/>
                <a:gd name="textAreaRight" fmla="*/ 32760 w 32040"/>
                <a:gd name="textAreaTop" fmla="*/ 0 h 39240"/>
                <a:gd name="textAreaBottom" fmla="*/ 39960 h 39240"/>
              </a:gdLst>
              <a:ahLst/>
              <a:rect l="textAreaLeft" t="textAreaTop" r="textAreaRight" b="textAreaBottom"/>
              <a:pathLst>
                <a:path w="1861" h="2267">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19800" bIns="19800" anchor="ctr">
              <a:noAutofit/>
            </a:bodyPr>
            <a:p>
              <a:pPr>
                <a:lnSpc>
                  <a:spcPct val="100000"/>
                </a:lnSpc>
                <a:tabLst>
                  <a:tab algn="l" pos="0"/>
                </a:tabLst>
              </a:pPr>
              <a:endParaRPr b="0" lang="id-ID" sz="1400" spc="-1" strike="noStrike">
                <a:solidFill>
                  <a:srgbClr val="000000"/>
                </a:solidFill>
                <a:latin typeface="Arial"/>
              </a:endParaRPr>
            </a:p>
          </p:txBody>
        </p:sp>
        <p:sp>
          <p:nvSpPr>
            <p:cNvPr id="780" name="Google Shape;261;p39"/>
            <p:cNvSpPr/>
            <p:nvPr/>
          </p:nvSpPr>
          <p:spPr>
            <a:xfrm>
              <a:off x="3233160" y="3390120"/>
              <a:ext cx="39240" cy="19080"/>
            </a:xfrm>
            <a:custGeom>
              <a:avLst/>
              <a:gdLst>
                <a:gd name="textAreaLeft" fmla="*/ 0 w 39240"/>
                <a:gd name="textAreaRight" fmla="*/ 39960 w 39240"/>
                <a:gd name="textAreaTop" fmla="*/ 0 h 19080"/>
                <a:gd name="textAreaBottom" fmla="*/ 19800 h 19080"/>
              </a:gdLst>
              <a:ahLst/>
              <a:rect l="textAreaLeft" t="textAreaTop" r="textAreaRight" b="textAreaBottom"/>
              <a:pathLst>
                <a:path w="2262" h="1133">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720" bIns="9720" anchor="ctr">
              <a:noAutofit/>
            </a:bodyPr>
            <a:p>
              <a:pPr>
                <a:lnSpc>
                  <a:spcPct val="100000"/>
                </a:lnSpc>
                <a:tabLst>
                  <a:tab algn="l" pos="0"/>
                </a:tabLst>
              </a:pPr>
              <a:endParaRPr b="0" lang="id-ID" sz="1400" spc="-1" strike="noStrike">
                <a:solidFill>
                  <a:srgbClr val="000000"/>
                </a:solidFill>
                <a:latin typeface="Arial"/>
              </a:endParaRPr>
            </a:p>
          </p:txBody>
        </p:sp>
        <p:sp>
          <p:nvSpPr>
            <p:cNvPr id="781" name="Google Shape;262;p39"/>
            <p:cNvSpPr/>
            <p:nvPr/>
          </p:nvSpPr>
          <p:spPr>
            <a:xfrm>
              <a:off x="3093480" y="3390120"/>
              <a:ext cx="39240" cy="19080"/>
            </a:xfrm>
            <a:custGeom>
              <a:avLst/>
              <a:gdLst>
                <a:gd name="textAreaLeft" fmla="*/ 0 w 39240"/>
                <a:gd name="textAreaRight" fmla="*/ 39960 w 39240"/>
                <a:gd name="textAreaTop" fmla="*/ 0 h 19080"/>
                <a:gd name="textAreaBottom" fmla="*/ 19800 h 19080"/>
              </a:gdLst>
              <a:ahLst/>
              <a:rect l="textAreaLeft" t="textAreaTop" r="textAreaRight" b="textAreaBottom"/>
              <a:pathLst>
                <a:path w="2262" h="1133">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720" bIns="9720" anchor="ctr">
              <a:noAutofit/>
            </a:bodyPr>
            <a:p>
              <a:pPr>
                <a:lnSpc>
                  <a:spcPct val="100000"/>
                </a:lnSpc>
                <a:tabLst>
                  <a:tab algn="l" pos="0"/>
                </a:tabLst>
              </a:pPr>
              <a:endParaRPr b="0" lang="id-ID" sz="1400" spc="-1" strike="noStrike">
                <a:solidFill>
                  <a:srgbClr val="000000"/>
                </a:solidFill>
                <a:latin typeface="Arial"/>
              </a:endParaRPr>
            </a:p>
          </p:txBody>
        </p:sp>
      </p:grpSp>
      <p:sp>
        <p:nvSpPr>
          <p:cNvPr id="782" name="Google Shape;263;p39"/>
          <p:cNvSpPr/>
          <p:nvPr/>
        </p:nvSpPr>
        <p:spPr>
          <a:xfrm>
            <a:off x="5805720" y="3329640"/>
            <a:ext cx="347760" cy="340560"/>
          </a:xfrm>
          <a:custGeom>
            <a:avLst/>
            <a:gdLst>
              <a:gd name="textAreaLeft" fmla="*/ 0 w 347760"/>
              <a:gd name="textAreaRight" fmla="*/ 348480 w 347760"/>
              <a:gd name="textAreaTop" fmla="*/ 0 h 340560"/>
              <a:gd name="textAreaBottom" fmla="*/ 341280 h 340560"/>
            </a:gdLst>
            <a:ahLst/>
            <a:rect l="textAreaLeft" t="textAreaTop" r="textAreaRight" b="textAreaBottom"/>
            <a:pathLst>
              <a:path w="19787" h="19396">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gradFill rotWithShape="0">
            <a:gsLst>
              <a:gs pos="0">
                <a:srgbClr val="d7aa2d">
                  <a:alpha val="29000"/>
                </a:srgbClr>
              </a:gs>
              <a:gs pos="30000">
                <a:srgbClr val="fffb9a">
                  <a:alpha val="29000"/>
                </a:srgbClr>
              </a:gs>
              <a:gs pos="52000">
                <a:srgbClr val="d7aa2d">
                  <a:alpha val="29000"/>
                </a:srgbClr>
              </a:gs>
              <a:gs pos="82000">
                <a:srgbClr val="764e1b">
                  <a:alpha val="29000"/>
                </a:srgbClr>
              </a:gs>
              <a:gs pos="100000">
                <a:srgbClr val="d7aa2d">
                  <a:alpha val="29000"/>
                </a:srgbClr>
              </a:gs>
            </a:gsLst>
            <a:lin ang="10800000"/>
          </a:gra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000000"/>
              </a:solidFill>
              <a:latin typeface="Arial"/>
            </a:endParaRPr>
          </a:p>
        </p:txBody>
      </p:sp>
      <p:sp>
        <p:nvSpPr>
          <p:cNvPr id="783" name="Google Shape;264;p39"/>
          <p:cNvSpPr/>
          <p:nvPr/>
        </p:nvSpPr>
        <p:spPr>
          <a:xfrm>
            <a:off x="2978280" y="2112120"/>
            <a:ext cx="371520" cy="367200"/>
          </a:xfrm>
          <a:custGeom>
            <a:avLst/>
            <a:gdLst>
              <a:gd name="textAreaLeft" fmla="*/ 0 w 371520"/>
              <a:gd name="textAreaRight" fmla="*/ 372240 w 371520"/>
              <a:gd name="textAreaTop" fmla="*/ 0 h 367200"/>
              <a:gd name="textAreaBottom" fmla="*/ 367920 h 367200"/>
            </a:gdLst>
            <a:ahLst/>
            <a:rect l="textAreaLeft" t="textAreaTop" r="textAreaRight" b="textAreaBottom"/>
            <a:pathLst>
              <a:path w="12877" h="12724">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gradFill rotWithShape="0">
            <a:gsLst>
              <a:gs pos="0">
                <a:srgbClr val="111111">
                  <a:alpha val="30000"/>
                </a:srgbClr>
              </a:gs>
              <a:gs pos="30000">
                <a:srgbClr val="fffb9a">
                  <a:alpha val="30000"/>
                </a:srgbClr>
              </a:gs>
              <a:gs pos="52000">
                <a:srgbClr val="d7aa2d">
                  <a:alpha val="30000"/>
                </a:srgbClr>
              </a:gs>
              <a:gs pos="82000">
                <a:srgbClr val="764e1b">
                  <a:alpha val="30000"/>
                </a:srgbClr>
              </a:gs>
              <a:gs pos="100000">
                <a:srgbClr val="111111">
                  <a:alpha val="30000"/>
                </a:srgbClr>
              </a:gs>
            </a:gsLst>
            <a:lin ang="10800000"/>
          </a:gradFill>
          <a:ln w="0">
            <a:noFill/>
          </a:ln>
        </p:spPr>
        <p:style>
          <a:lnRef idx="0"/>
          <a:fillRef idx="0"/>
          <a:effectRef idx="0"/>
          <a:fontRef idx="minor"/>
        </p:style>
        <p:txBody>
          <a:bodyPr lIns="90000" rIns="90000" tIns="91440" bIns="91440" anchor="ctr">
            <a:noAutofit/>
          </a:bodyPr>
          <a:p>
            <a:pPr>
              <a:lnSpc>
                <a:spcPct val="100000"/>
              </a:lnSpc>
              <a:tabLst>
                <a:tab algn="l" pos="0"/>
              </a:tabLst>
            </a:pPr>
            <a:endParaRPr b="0" lang="id-ID" sz="1400" spc="-1" strike="noStrike">
              <a:solidFill>
                <a:srgbClr val="000000"/>
              </a:solidFill>
              <a:latin typeface="Arial"/>
            </a:endParaRPr>
          </a:p>
        </p:txBody>
      </p:sp>
      <p:sp>
        <p:nvSpPr>
          <p:cNvPr id="784" name="Google Shape;269;p39"/>
          <p:cNvSpPr/>
          <p:nvPr/>
        </p:nvSpPr>
        <p:spPr>
          <a:xfrm>
            <a:off x="7719480" y="316080"/>
            <a:ext cx="260280" cy="26028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8160" bIns="38160" anchor="ctr">
            <a:noAutofit/>
          </a:bodyPr>
          <a:p>
            <a:pPr>
              <a:lnSpc>
                <a:spcPct val="100000"/>
              </a:lnSpc>
              <a:tabLst>
                <a:tab algn="l" pos="0"/>
              </a:tabLst>
            </a:pPr>
            <a:endParaRPr b="0" lang="id-ID" sz="1400" spc="-1" strike="noStrike">
              <a:solidFill>
                <a:srgbClr val="ffffff"/>
              </a:solidFill>
              <a:latin typeface="Arial"/>
            </a:endParaRPr>
          </a:p>
        </p:txBody>
      </p:sp>
      <p:grpSp>
        <p:nvGrpSpPr>
          <p:cNvPr id="785" name="Google Shape;265;p 1"/>
          <p:cNvGrpSpPr/>
          <p:nvPr/>
        </p:nvGrpSpPr>
        <p:grpSpPr>
          <a:xfrm>
            <a:off x="5803920" y="2121120"/>
            <a:ext cx="350640" cy="348840"/>
            <a:chOff x="5803920" y="2121120"/>
            <a:chExt cx="350640" cy="348840"/>
          </a:xfrm>
        </p:grpSpPr>
        <p:sp>
          <p:nvSpPr>
            <p:cNvPr id="786" name="Google Shape;266;p 1"/>
            <p:cNvSpPr/>
            <p:nvPr/>
          </p:nvSpPr>
          <p:spPr>
            <a:xfrm>
              <a:off x="5803920" y="2184480"/>
              <a:ext cx="167400" cy="284760"/>
            </a:xfrm>
            <a:custGeom>
              <a:avLst/>
              <a:gdLst>
                <a:gd name="textAreaLeft" fmla="*/ 0 w 167400"/>
                <a:gd name="textAreaRight" fmla="*/ 168120 w 167400"/>
                <a:gd name="textAreaTop" fmla="*/ 0 h 284760"/>
                <a:gd name="textAreaBottom" fmla="*/ 285480 h 284760"/>
              </a:gdLst>
              <a:ahLst/>
              <a:rect l="textAreaLeft" t="textAreaTop" r="textAreaRight" b="textAreaBottom"/>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787" name="Google Shape;267;p 1"/>
            <p:cNvSpPr/>
            <p:nvPr/>
          </p:nvSpPr>
          <p:spPr>
            <a:xfrm>
              <a:off x="5986080" y="2184480"/>
              <a:ext cx="168480" cy="285480"/>
            </a:xfrm>
            <a:custGeom>
              <a:avLst/>
              <a:gdLst>
                <a:gd name="textAreaLeft" fmla="*/ 0 w 168480"/>
                <a:gd name="textAreaRight" fmla="*/ 169200 w 168480"/>
                <a:gd name="textAreaTop" fmla="*/ 0 h 285480"/>
                <a:gd name="textAreaBottom" fmla="*/ 286200 h 285480"/>
              </a:gdLst>
              <a:ahLst/>
              <a:rect l="textAreaLeft" t="textAreaTop" r="textAreaRight" b="textAreaBottom"/>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788" name="Google Shape;268;p 1"/>
            <p:cNvSpPr/>
            <p:nvPr/>
          </p:nvSpPr>
          <p:spPr>
            <a:xfrm>
              <a:off x="5907240" y="2121120"/>
              <a:ext cx="143280" cy="123120"/>
            </a:xfrm>
            <a:custGeom>
              <a:avLst/>
              <a:gdLst>
                <a:gd name="textAreaLeft" fmla="*/ 0 w 143280"/>
                <a:gd name="textAreaRight" fmla="*/ 144000 w 143280"/>
                <a:gd name="textAreaTop" fmla="*/ 0 h 123120"/>
                <a:gd name="textAreaBottom" fmla="*/ 123840 h 123120"/>
              </a:gdLst>
              <a:ahLst/>
              <a:rect l="textAreaLeft" t="textAreaTop" r="textAreaRight" b="textAreaBottom"/>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61920" bIns="61920" anchor="ctr">
              <a:noAutofit/>
            </a:bodyPr>
            <a:p>
              <a:endParaRPr b="0" lang="id-ID" sz="1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ubTitle"/>
          </p:nvPr>
        </p:nvSpPr>
        <p:spPr>
          <a:xfrm>
            <a:off x="360000" y="2056680"/>
            <a:ext cx="3053160" cy="2803320"/>
          </a:xfrm>
          <a:prstGeom prst="rect">
            <a:avLst/>
          </a:prstGeom>
          <a:noFill/>
          <a:ln w="0">
            <a:solidFill>
              <a:srgbClr val="b2b2b2"/>
            </a:solidFill>
          </a:ln>
        </p:spPr>
        <p:txBody>
          <a:bodyPr lIns="91440" rIns="91440" tIns="91440" bIns="91440" anchor="t">
            <a:noAutofit/>
          </a:bodyPr>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Memimpin</a:t>
            </a:r>
            <a:endParaRPr b="0" lang="id-ID" sz="1800" spc="-1" strike="noStrike">
              <a:solidFill>
                <a:srgbClr val="ffffff"/>
              </a:solidFill>
              <a:latin typeface="Verdana"/>
            </a:endParaRPr>
          </a:p>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membuat rencana kerja dan anggaran</a:t>
            </a:r>
            <a:endParaRPr b="0" lang="id-ID" sz="1800" spc="-1" strike="noStrike">
              <a:solidFill>
                <a:srgbClr val="ffffff"/>
              </a:solidFill>
              <a:latin typeface="Verdana"/>
            </a:endParaRPr>
          </a:p>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menyelenggarakan rapat anggota</a:t>
            </a:r>
            <a:endParaRPr b="0" lang="id-ID" sz="1800" spc="-1" strike="noStrike">
              <a:solidFill>
                <a:srgbClr val="ffffff"/>
              </a:solidFill>
              <a:latin typeface="Verdana"/>
            </a:endParaRPr>
          </a:p>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mengajukan laporan keuangan.</a:t>
            </a:r>
            <a:endParaRPr b="0" lang="id-ID" sz="1800" spc="-1" strike="noStrike">
              <a:solidFill>
                <a:srgbClr val="ffffff"/>
              </a:solidFill>
              <a:latin typeface="Verdana"/>
            </a:endParaRPr>
          </a:p>
        </p:txBody>
      </p:sp>
      <p:sp>
        <p:nvSpPr>
          <p:cNvPr id="790" name="PlaceHolder 2"/>
          <p:cNvSpPr>
            <a:spLocks noGrp="1"/>
          </p:cNvSpPr>
          <p:nvPr>
            <p:ph type="subTitle"/>
          </p:nvPr>
        </p:nvSpPr>
        <p:spPr>
          <a:xfrm>
            <a:off x="3600000" y="2128680"/>
            <a:ext cx="2700000" cy="2731320"/>
          </a:xfrm>
          <a:prstGeom prst="rect">
            <a:avLst/>
          </a:prstGeom>
          <a:noFill/>
          <a:ln w="0">
            <a:solidFill>
              <a:srgbClr val="b2b2b2"/>
            </a:solidFill>
          </a:ln>
        </p:spPr>
        <p:txBody>
          <a:bodyPr lIns="91440" rIns="91440" tIns="91440" bIns="91440" anchor="t">
            <a:noAutofit/>
          </a:bodyPr>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Aktif, memiliki jiwa kepemimpinan, jujur</a:t>
            </a:r>
            <a:endParaRPr b="0" lang="id-ID" sz="1800" spc="-1" strike="noStrike">
              <a:solidFill>
                <a:srgbClr val="ffffff"/>
              </a:solidFill>
              <a:latin typeface="Verdana"/>
            </a:endParaRPr>
          </a:p>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pengetahuan tentang perkoperasian</a:t>
            </a:r>
            <a:endParaRPr b="0" lang="id-ID" sz="1800" spc="-1" strike="noStrike">
              <a:solidFill>
                <a:srgbClr val="ffffff"/>
              </a:solidFill>
              <a:latin typeface="Verdana"/>
            </a:endParaRPr>
          </a:p>
        </p:txBody>
      </p:sp>
      <p:sp>
        <p:nvSpPr>
          <p:cNvPr id="791" name="PlaceHolder 3"/>
          <p:cNvSpPr>
            <a:spLocks noGrp="1"/>
          </p:cNvSpPr>
          <p:nvPr>
            <p:ph type="subTitle"/>
          </p:nvPr>
        </p:nvSpPr>
        <p:spPr>
          <a:xfrm>
            <a:off x="6450480" y="2128680"/>
            <a:ext cx="2549520" cy="2803320"/>
          </a:xfrm>
          <a:prstGeom prst="rect">
            <a:avLst/>
          </a:prstGeom>
          <a:noFill/>
          <a:ln w="0">
            <a:solidFill>
              <a:srgbClr val="b2b2b2"/>
            </a:solidFill>
          </a:ln>
        </p:spPr>
        <p:txBody>
          <a:bodyPr lIns="91440" rIns="91440" tIns="91440" bIns="91440" anchor="t">
            <a:noAutofit/>
          </a:bodyPr>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Dipilih dari dan oleh anggota dalam Rapat Anggota</a:t>
            </a:r>
            <a:endParaRPr b="0" lang="id-ID" sz="1800" spc="-1" strike="noStrike">
              <a:solidFill>
                <a:srgbClr val="ffffff"/>
              </a:solidFill>
              <a:latin typeface="Verdana"/>
            </a:endParaRPr>
          </a:p>
          <a:p>
            <a:pPr marL="216000" indent="-216000">
              <a:lnSpc>
                <a:spcPct val="100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Masa jabatan 2 tahun, dengan aturan terkait pemilihan kembali.</a:t>
            </a:r>
            <a:endParaRPr b="0" lang="id-ID" sz="1800" spc="-1" strike="noStrike">
              <a:solidFill>
                <a:srgbClr val="ffffff"/>
              </a:solidFill>
              <a:latin typeface="Verdana"/>
            </a:endParaRPr>
          </a:p>
        </p:txBody>
      </p:sp>
      <p:sp>
        <p:nvSpPr>
          <p:cNvPr id="792" name="PlaceHolder 4"/>
          <p:cNvSpPr>
            <a:spLocks noGrp="1"/>
          </p:cNvSpPr>
          <p:nvPr>
            <p:ph type="subTitle"/>
          </p:nvPr>
        </p:nvSpPr>
        <p:spPr>
          <a:xfrm>
            <a:off x="360000" y="720000"/>
            <a:ext cx="3124440" cy="1229040"/>
          </a:xfrm>
          <a:prstGeom prst="rect">
            <a:avLst/>
          </a:prstGeom>
          <a:noFill/>
          <a:ln w="0">
            <a:solidFill>
              <a:srgbClr val="b2b2b2"/>
            </a:solidFill>
          </a:ln>
        </p:spPr>
        <p:txBody>
          <a:bodyPr lIns="91440" rIns="91440" tIns="91440" bIns="91440" anchor="b">
            <a:noAutofit/>
          </a:bodyPr>
          <a:p>
            <a:pPr algn="ctr">
              <a:lnSpc>
                <a:spcPct val="100000"/>
              </a:lnSpc>
              <a:tabLst>
                <a:tab algn="l" pos="0"/>
              </a:tabLst>
            </a:pPr>
            <a:r>
              <a:rPr b="0" lang="en" sz="2400" spc="-1" strike="noStrike">
                <a:solidFill>
                  <a:schemeClr val="dk1"/>
                </a:solidFill>
                <a:latin typeface="Verdana"/>
                <a:ea typeface="Italiana"/>
              </a:rPr>
              <a:t>Tugas dan Kewajiban Pengurus</a:t>
            </a:r>
            <a:endParaRPr b="0" lang="id-ID" sz="2400" spc="-1" strike="noStrike">
              <a:solidFill>
                <a:srgbClr val="ffffff"/>
              </a:solidFill>
              <a:latin typeface="Verdana"/>
            </a:endParaRPr>
          </a:p>
        </p:txBody>
      </p:sp>
      <p:sp>
        <p:nvSpPr>
          <p:cNvPr id="793" name="PlaceHolder 5"/>
          <p:cNvSpPr>
            <a:spLocks noGrp="1"/>
          </p:cNvSpPr>
          <p:nvPr>
            <p:ph type="subTitle"/>
          </p:nvPr>
        </p:nvSpPr>
        <p:spPr>
          <a:xfrm>
            <a:off x="3700440" y="720000"/>
            <a:ext cx="2606040" cy="1229040"/>
          </a:xfrm>
          <a:prstGeom prst="rect">
            <a:avLst/>
          </a:prstGeom>
          <a:noFill/>
          <a:ln w="0">
            <a:solidFill>
              <a:srgbClr val="b2b2b2"/>
            </a:solidFill>
          </a:ln>
        </p:spPr>
        <p:txBody>
          <a:bodyPr lIns="91440" rIns="91440" tIns="91440" bIns="91440" anchor="b">
            <a:noAutofit/>
          </a:bodyPr>
          <a:p>
            <a:pPr algn="ctr">
              <a:lnSpc>
                <a:spcPct val="100000"/>
              </a:lnSpc>
              <a:tabLst>
                <a:tab algn="l" pos="0"/>
              </a:tabLst>
            </a:pPr>
            <a:r>
              <a:rPr b="0" lang="en" sz="2400" spc="-1" strike="noStrike">
                <a:solidFill>
                  <a:schemeClr val="dk1"/>
                </a:solidFill>
                <a:latin typeface="Verdana"/>
                <a:ea typeface="Italiana"/>
              </a:rPr>
              <a:t>Kriteria Anggota Pengurus</a:t>
            </a:r>
            <a:endParaRPr b="0" lang="id-ID" sz="2400" spc="-1" strike="noStrike">
              <a:solidFill>
                <a:srgbClr val="ffffff"/>
              </a:solidFill>
              <a:latin typeface="Verdana"/>
            </a:endParaRPr>
          </a:p>
        </p:txBody>
      </p:sp>
      <p:sp>
        <p:nvSpPr>
          <p:cNvPr id="794" name="PlaceHolder 6"/>
          <p:cNvSpPr>
            <a:spLocks noGrp="1"/>
          </p:cNvSpPr>
          <p:nvPr>
            <p:ph type="subTitle"/>
          </p:nvPr>
        </p:nvSpPr>
        <p:spPr>
          <a:xfrm>
            <a:off x="6480000" y="720000"/>
            <a:ext cx="2520000" cy="1260000"/>
          </a:xfrm>
          <a:prstGeom prst="rect">
            <a:avLst/>
          </a:prstGeom>
          <a:noFill/>
          <a:ln w="0">
            <a:solidFill>
              <a:srgbClr val="b2b2b2"/>
            </a:solidFill>
          </a:ln>
        </p:spPr>
        <p:txBody>
          <a:bodyPr lIns="91440" rIns="91440" tIns="91440" bIns="91440" anchor="b">
            <a:noAutofit/>
          </a:bodyPr>
          <a:p>
            <a:pPr algn="ctr">
              <a:lnSpc>
                <a:spcPct val="100000"/>
              </a:lnSpc>
              <a:tabLst>
                <a:tab algn="l" pos="0"/>
              </a:tabLst>
            </a:pPr>
            <a:r>
              <a:rPr b="0" lang="en" sz="2400" spc="-1" strike="noStrike">
                <a:solidFill>
                  <a:schemeClr val="dk1"/>
                </a:solidFill>
                <a:latin typeface="Verdana"/>
                <a:ea typeface="Italiana"/>
              </a:rPr>
              <a:t>Pengurus Koperasi</a:t>
            </a:r>
            <a:endParaRPr b="0" lang="id-ID" sz="2400" spc="-1" strike="noStrike">
              <a:solidFill>
                <a:srgbClr val="ffffff"/>
              </a:solidFill>
              <a:latin typeface="Verdana"/>
            </a:endParaRPr>
          </a:p>
          <a:p>
            <a:pPr algn="ctr">
              <a:lnSpc>
                <a:spcPct val="100000"/>
              </a:lnSpc>
              <a:tabLst>
                <a:tab algn="l" pos="0"/>
              </a:tabLst>
            </a:pPr>
            <a:endParaRPr b="0" lang="id-ID" sz="2400" spc="-1" strike="noStrike">
              <a:solidFill>
                <a:srgbClr val="ffffff"/>
              </a:solidFill>
              <a:latin typeface="Verdana"/>
            </a:endParaRPr>
          </a:p>
        </p:txBody>
      </p:sp>
      <p:sp>
        <p:nvSpPr>
          <p:cNvPr id="795" name="Google Shape;301;p40"/>
          <p:cNvSpPr/>
          <p:nvPr/>
        </p:nvSpPr>
        <p:spPr>
          <a:xfrm>
            <a:off x="360000" y="567720"/>
            <a:ext cx="260280" cy="26028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8160" bIns="38160" anchor="ctr">
            <a:noAutofit/>
          </a:bodyPr>
          <a:p>
            <a:pPr>
              <a:lnSpc>
                <a:spcPct val="100000"/>
              </a:lnSpc>
              <a:tabLst>
                <a:tab algn="l" pos="0"/>
              </a:tabLst>
            </a:pPr>
            <a:endParaRPr b="0" lang="id-ID" sz="1400" spc="-1" strike="noStrike">
              <a:solidFill>
                <a:srgbClr val="ffffff"/>
              </a:solidFill>
              <a:latin typeface="Arial"/>
            </a:endParaRPr>
          </a:p>
        </p:txBody>
      </p:sp>
      <p:sp>
        <p:nvSpPr>
          <p:cNvPr id="796" name="Google Shape;301;p 1"/>
          <p:cNvSpPr/>
          <p:nvPr/>
        </p:nvSpPr>
        <p:spPr>
          <a:xfrm>
            <a:off x="8686440" y="4803120"/>
            <a:ext cx="260280" cy="260280"/>
          </a:xfrm>
          <a:prstGeom prst="plaque">
            <a:avLst>
              <a:gd name="adj" fmla="val 50000"/>
            </a:avLst>
          </a:prstGeom>
          <a:solidFill>
            <a:srgbClr val="ffffff"/>
          </a:solidFill>
          <a:ln w="9525">
            <a:solidFill>
              <a:srgbClr val="ffffff"/>
            </a:solidFill>
            <a:round/>
          </a:ln>
        </p:spPr>
        <p:style>
          <a:lnRef idx="0"/>
          <a:fillRef idx="0"/>
          <a:effectRef idx="0"/>
          <a:fontRef idx="minor"/>
        </p:style>
        <p:txBody>
          <a:bodyPr lIns="90000" rIns="90000" tIns="38160" bIns="38160" anchor="ctr">
            <a:noAutofit/>
          </a:bodyPr>
          <a:p>
            <a:endParaRPr b="0" lang="id-ID"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title"/>
          </p:nvPr>
        </p:nvSpPr>
        <p:spPr>
          <a:xfrm>
            <a:off x="720000" y="444960"/>
            <a:ext cx="7703280" cy="1175040"/>
          </a:xfrm>
          <a:prstGeom prst="rect">
            <a:avLst/>
          </a:prstGeom>
          <a:noFill/>
          <a:ln w="9360">
            <a:solidFill>
              <a:schemeClr val="dk1"/>
            </a:solidFill>
            <a:round/>
          </a:ln>
        </p:spPr>
        <p:txBody>
          <a:bodyPr lIns="91440" rIns="91440" tIns="91440" bIns="91440" anchor="t">
            <a:noAutofit/>
          </a:bodyPr>
          <a:p>
            <a:pPr indent="0" algn="ctr">
              <a:lnSpc>
                <a:spcPct val="100000"/>
              </a:lnSpc>
              <a:buNone/>
              <a:tabLst>
                <a:tab algn="l" pos="0"/>
              </a:tabLst>
            </a:pPr>
            <a:r>
              <a:rPr b="0" lang="en" sz="3200" spc="-1" strike="noStrike">
                <a:solidFill>
                  <a:schemeClr val="dk1"/>
                </a:solidFill>
                <a:latin typeface="Verdana"/>
                <a:ea typeface="Italiana"/>
              </a:rPr>
              <a:t>Modal Koperasi Dan Penggunaan Dana Cadangan</a:t>
            </a:r>
            <a:endParaRPr b="0" lang="id-ID" sz="3200" spc="-1" strike="noStrike">
              <a:solidFill>
                <a:srgbClr val="ffffff"/>
              </a:solidFill>
              <a:latin typeface="Verdana"/>
            </a:endParaRPr>
          </a:p>
        </p:txBody>
      </p:sp>
      <p:sp>
        <p:nvSpPr>
          <p:cNvPr id="798" name="PlaceHolder 2"/>
          <p:cNvSpPr>
            <a:spLocks noGrp="1"/>
          </p:cNvSpPr>
          <p:nvPr>
            <p:ph type="subTitle"/>
          </p:nvPr>
        </p:nvSpPr>
        <p:spPr>
          <a:xfrm>
            <a:off x="4864680" y="2087640"/>
            <a:ext cx="2875320" cy="2412360"/>
          </a:xfrm>
          <a:prstGeom prst="rect">
            <a:avLst/>
          </a:prstGeom>
          <a:noFill/>
          <a:ln w="10080">
            <a:solidFill>
              <a:srgbClr val="b2b2b2"/>
            </a:solidFill>
            <a:round/>
          </a:ln>
        </p:spPr>
        <p:txBody>
          <a:bodyPr lIns="96480" rIns="96480" tIns="96480" bIns="96480" anchor="t">
            <a:noAutofit/>
          </a:bodyPr>
          <a:p>
            <a:pPr indent="0">
              <a:lnSpc>
                <a:spcPct val="100000"/>
              </a:lnSpc>
              <a:buNone/>
              <a:tabLst>
                <a:tab algn="l" pos="0"/>
              </a:tabLst>
            </a:pPr>
            <a:r>
              <a:rPr b="0" lang="en" sz="1800" spc="-1" strike="noStrike">
                <a:solidFill>
                  <a:schemeClr val="dk1"/>
                </a:solidFill>
                <a:latin typeface="Verdana"/>
                <a:ea typeface="Barlow"/>
              </a:rPr>
              <a:t>Rapat Anggota dapat memutuskan menggunakan hingga 50% dari dana cadangan untuk memperluas perusahaan koperasi.</a:t>
            </a:r>
            <a:endParaRPr b="0" lang="id-ID" sz="1800" spc="-1" strike="noStrike">
              <a:solidFill>
                <a:srgbClr val="ffffff"/>
              </a:solidFill>
              <a:latin typeface="Verdana"/>
            </a:endParaRPr>
          </a:p>
        </p:txBody>
      </p:sp>
      <p:sp>
        <p:nvSpPr>
          <p:cNvPr id="799" name="PlaceHolder 3"/>
          <p:cNvSpPr>
            <a:spLocks noGrp="1"/>
          </p:cNvSpPr>
          <p:nvPr>
            <p:ph type="subTitle"/>
          </p:nvPr>
        </p:nvSpPr>
        <p:spPr>
          <a:xfrm>
            <a:off x="900000" y="2088000"/>
            <a:ext cx="3060000" cy="2412000"/>
          </a:xfrm>
          <a:prstGeom prst="rect">
            <a:avLst/>
          </a:prstGeom>
          <a:noFill/>
          <a:ln w="0">
            <a:solidFill>
              <a:srgbClr val="b2b2b2"/>
            </a:solidFill>
          </a:ln>
        </p:spPr>
        <p:txBody>
          <a:bodyPr lIns="91440" rIns="91440" tIns="91440" bIns="91440" anchor="t">
            <a:noAutofit/>
          </a:bodyPr>
          <a:p>
            <a:pPr marL="216000" indent="-216000">
              <a:lnSpc>
                <a:spcPct val="115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simpanan pokok, simpanan wajib, dana cadangan, hibah</a:t>
            </a:r>
            <a:endParaRPr b="0" lang="id-ID" sz="1800" spc="-1" strike="noStrike">
              <a:solidFill>
                <a:srgbClr val="ffffff"/>
              </a:solidFill>
              <a:latin typeface="Verdana"/>
            </a:endParaRPr>
          </a:p>
          <a:p>
            <a:pPr marL="216000" indent="-216000">
              <a:lnSpc>
                <a:spcPct val="115000"/>
              </a:lnSpc>
              <a:buClr>
                <a:srgbClr val="ffffff"/>
              </a:buClr>
              <a:buSzPct val="45000"/>
              <a:buFont typeface="Wingdings" charset="2"/>
              <a:buChar char=""/>
              <a:tabLst>
                <a:tab algn="l" pos="0"/>
              </a:tabLst>
            </a:pPr>
            <a:r>
              <a:rPr b="0" lang="en" sz="1800" spc="-1" strike="noStrike">
                <a:solidFill>
                  <a:schemeClr val="dk1"/>
                </a:solidFill>
                <a:latin typeface="Verdana"/>
                <a:ea typeface="Barlow"/>
              </a:rPr>
              <a:t>modal pinjaman</a:t>
            </a:r>
            <a:endParaRPr b="0" lang="id-ID" sz="1800" spc="-1" strike="noStrike">
              <a:solidFill>
                <a:srgbClr val="ffffff"/>
              </a:solidFill>
              <a:latin typeface="Verdana"/>
            </a:endParaRPr>
          </a:p>
        </p:txBody>
      </p:sp>
      <p:sp>
        <p:nvSpPr>
          <p:cNvPr id="800" name="Google Shape;429;p44"/>
          <p:cNvSpPr/>
          <p:nvPr/>
        </p:nvSpPr>
        <p:spPr>
          <a:xfrm>
            <a:off x="934920" y="28008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38160" bIns="38160" anchor="ctr">
            <a:noAutofit/>
          </a:bodyPr>
          <a:p>
            <a:endParaRPr b="0" lang="id-ID"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title"/>
          </p:nvPr>
        </p:nvSpPr>
        <p:spPr>
          <a:xfrm>
            <a:off x="720000" y="444960"/>
            <a:ext cx="7703280" cy="684720"/>
          </a:xfrm>
          <a:prstGeom prst="rect">
            <a:avLst/>
          </a:prstGeom>
          <a:noFill/>
          <a:ln w="9360">
            <a:solidFill>
              <a:schemeClr val="dk1"/>
            </a:solidFill>
            <a:round/>
          </a:ln>
        </p:spPr>
        <p:txBody>
          <a:bodyPr lIns="91440" rIns="91440" tIns="91440" bIns="91440" anchor="t">
            <a:noAutofit/>
          </a:bodyPr>
          <a:p>
            <a:pPr indent="0" algn="ctr">
              <a:lnSpc>
                <a:spcPct val="100000"/>
              </a:lnSpc>
              <a:buNone/>
              <a:tabLst>
                <a:tab algn="l" pos="0"/>
              </a:tabLst>
            </a:pPr>
            <a:r>
              <a:rPr b="0" lang="en" sz="3500" spc="-1" strike="noStrike">
                <a:solidFill>
                  <a:schemeClr val="dk1"/>
                </a:solidFill>
                <a:latin typeface="Italiana"/>
                <a:ea typeface="Italiana"/>
              </a:rPr>
              <a:t>Syarat-syarat Keanggotaan</a:t>
            </a:r>
            <a:endParaRPr b="0" lang="id-ID" sz="3500" spc="-1" strike="noStrike">
              <a:solidFill>
                <a:srgbClr val="ffffff"/>
              </a:solidFill>
              <a:latin typeface="Arial"/>
            </a:endParaRPr>
          </a:p>
        </p:txBody>
      </p:sp>
      <p:sp>
        <p:nvSpPr>
          <p:cNvPr id="802" name="PlaceHolder 2"/>
          <p:cNvSpPr>
            <a:spLocks noGrp="1"/>
          </p:cNvSpPr>
          <p:nvPr>
            <p:ph type="subTitle"/>
          </p:nvPr>
        </p:nvSpPr>
        <p:spPr>
          <a:xfrm>
            <a:off x="2587320" y="1764360"/>
            <a:ext cx="1977480" cy="604800"/>
          </a:xfrm>
          <a:prstGeom prst="rect">
            <a:avLst/>
          </a:prstGeom>
          <a:noFill/>
          <a:ln w="0">
            <a:noFill/>
          </a:ln>
        </p:spPr>
        <p:txBody>
          <a:bodyPr lIns="91440" rIns="91440" tIns="91440" bIns="91440" anchor="t">
            <a:noAutofit/>
          </a:bodyPr>
          <a:p>
            <a:pPr indent="0">
              <a:lnSpc>
                <a:spcPct val="100000"/>
              </a:lnSpc>
              <a:buNone/>
              <a:tabLst>
                <a:tab algn="l" pos="0"/>
              </a:tabLst>
            </a:pPr>
            <a:r>
              <a:rPr b="0" lang="en" sz="1600" spc="-1" strike="noStrike">
                <a:solidFill>
                  <a:schemeClr val="dk1"/>
                </a:solidFill>
                <a:latin typeface="Verdana"/>
                <a:ea typeface="Barlow"/>
              </a:rPr>
              <a:t>memiliki mata pencaharian tetap</a:t>
            </a:r>
            <a:endParaRPr b="0" lang="id-ID" sz="1600" spc="-1" strike="noStrike">
              <a:solidFill>
                <a:srgbClr val="ffffff"/>
              </a:solidFill>
              <a:latin typeface="Verdana"/>
            </a:endParaRPr>
          </a:p>
        </p:txBody>
      </p:sp>
      <p:sp>
        <p:nvSpPr>
          <p:cNvPr id="803" name="PlaceHolder 3"/>
          <p:cNvSpPr>
            <a:spLocks noGrp="1"/>
          </p:cNvSpPr>
          <p:nvPr>
            <p:ph type="subTitle"/>
          </p:nvPr>
        </p:nvSpPr>
        <p:spPr>
          <a:xfrm>
            <a:off x="5582520" y="1555200"/>
            <a:ext cx="1977480" cy="604800"/>
          </a:xfrm>
          <a:prstGeom prst="rect">
            <a:avLst/>
          </a:prstGeom>
          <a:noFill/>
          <a:ln w="0">
            <a:noFill/>
          </a:ln>
        </p:spPr>
        <p:txBody>
          <a:bodyPr lIns="91440" rIns="91440" tIns="91440" bIns="91440" anchor="t">
            <a:noAutofit/>
          </a:bodyPr>
          <a:p>
            <a:pPr indent="0">
              <a:lnSpc>
                <a:spcPct val="100000"/>
              </a:lnSpc>
              <a:buNone/>
              <a:tabLst>
                <a:tab algn="l" pos="0"/>
              </a:tabLst>
            </a:pPr>
            <a:r>
              <a:rPr b="0" lang="en" sz="1600" spc="-1" strike="noStrike">
                <a:solidFill>
                  <a:schemeClr val="dk1"/>
                </a:solidFill>
                <a:latin typeface="Verdana"/>
                <a:ea typeface="Barlow"/>
              </a:rPr>
              <a:t>persetujuan terhadap Anggaran Dasar, </a:t>
            </a:r>
            <a:endParaRPr b="0" lang="id-ID" sz="1600" spc="-1" strike="noStrike">
              <a:solidFill>
                <a:srgbClr val="ffffff"/>
              </a:solidFill>
              <a:latin typeface="Verdana"/>
            </a:endParaRPr>
          </a:p>
          <a:p>
            <a:pPr indent="0">
              <a:lnSpc>
                <a:spcPct val="100000"/>
              </a:lnSpc>
              <a:buNone/>
              <a:tabLst>
                <a:tab algn="l" pos="0"/>
              </a:tabLst>
            </a:pPr>
            <a:r>
              <a:rPr b="0" lang="en" sz="1600" spc="-1" strike="noStrike">
                <a:solidFill>
                  <a:schemeClr val="dk1"/>
                </a:solidFill>
                <a:latin typeface="Verdana"/>
                <a:ea typeface="Barlow"/>
              </a:rPr>
              <a:t>membayar simpanan,</a:t>
            </a:r>
            <a:endParaRPr b="0" lang="id-ID" sz="1600" spc="-1" strike="noStrike">
              <a:solidFill>
                <a:srgbClr val="ffffff"/>
              </a:solidFill>
              <a:latin typeface="Verdana"/>
            </a:endParaRPr>
          </a:p>
        </p:txBody>
      </p:sp>
      <p:sp>
        <p:nvSpPr>
          <p:cNvPr id="804" name="PlaceHolder 4"/>
          <p:cNvSpPr>
            <a:spLocks noGrp="1"/>
          </p:cNvSpPr>
          <p:nvPr>
            <p:ph type="subTitle"/>
          </p:nvPr>
        </p:nvSpPr>
        <p:spPr>
          <a:xfrm>
            <a:off x="2551320" y="3161880"/>
            <a:ext cx="1977480" cy="604800"/>
          </a:xfrm>
          <a:prstGeom prst="rect">
            <a:avLst/>
          </a:prstGeom>
          <a:noFill/>
          <a:ln w="0">
            <a:noFill/>
          </a:ln>
        </p:spPr>
        <p:txBody>
          <a:bodyPr lIns="91440" rIns="91440" tIns="91440" bIns="91440" anchor="t">
            <a:noAutofit/>
          </a:bodyPr>
          <a:p>
            <a:pPr indent="0">
              <a:lnSpc>
                <a:spcPct val="100000"/>
              </a:lnSpc>
              <a:buNone/>
              <a:tabLst>
                <a:tab algn="l" pos="0"/>
              </a:tabLst>
            </a:pPr>
            <a:r>
              <a:rPr b="0" lang="en" sz="1600" spc="-1" strike="noStrike">
                <a:solidFill>
                  <a:schemeClr val="dk1"/>
                </a:solidFill>
                <a:latin typeface="Verdana"/>
                <a:ea typeface="Barlow"/>
              </a:rPr>
              <a:t>Bertempat tinggal di wilayah tertentu</a:t>
            </a:r>
            <a:endParaRPr b="0" lang="id-ID" sz="1600" spc="-1" strike="noStrike">
              <a:solidFill>
                <a:srgbClr val="ffffff"/>
              </a:solidFill>
              <a:latin typeface="Verdana"/>
            </a:endParaRPr>
          </a:p>
        </p:txBody>
      </p:sp>
      <p:sp>
        <p:nvSpPr>
          <p:cNvPr id="805" name="PlaceHolder 5"/>
          <p:cNvSpPr>
            <a:spLocks noGrp="1"/>
          </p:cNvSpPr>
          <p:nvPr>
            <p:ph type="subTitle"/>
          </p:nvPr>
        </p:nvSpPr>
        <p:spPr>
          <a:xfrm>
            <a:off x="5587200" y="3296520"/>
            <a:ext cx="1977480" cy="604800"/>
          </a:xfrm>
          <a:prstGeom prst="rect">
            <a:avLst/>
          </a:prstGeom>
          <a:noFill/>
          <a:ln w="0">
            <a:noFill/>
          </a:ln>
        </p:spPr>
        <p:txBody>
          <a:bodyPr lIns="91440" rIns="91440" tIns="91440" bIns="91440" anchor="t">
            <a:noAutofit/>
          </a:bodyPr>
          <a:p>
            <a:pPr indent="0">
              <a:lnSpc>
                <a:spcPct val="100000"/>
              </a:lnSpc>
              <a:buNone/>
              <a:tabLst>
                <a:tab algn="l" pos="0"/>
              </a:tabLst>
            </a:pPr>
            <a:r>
              <a:rPr b="0" lang="en" sz="1600" spc="-1" strike="noStrike">
                <a:solidFill>
                  <a:schemeClr val="dk1"/>
                </a:solidFill>
                <a:latin typeface="Verdana"/>
                <a:ea typeface="Barlow"/>
              </a:rPr>
              <a:t>kemampuan tindakan hukum</a:t>
            </a:r>
            <a:endParaRPr b="0" lang="id-ID" sz="1600" spc="-1" strike="noStrike">
              <a:solidFill>
                <a:srgbClr val="ffffff"/>
              </a:solidFill>
              <a:latin typeface="Verdana"/>
            </a:endParaRPr>
          </a:p>
        </p:txBody>
      </p:sp>
      <p:sp>
        <p:nvSpPr>
          <p:cNvPr id="806" name="Google Shape;443;p45"/>
          <p:cNvSpPr/>
          <p:nvPr/>
        </p:nvSpPr>
        <p:spPr>
          <a:xfrm>
            <a:off x="1841040" y="18475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endParaRPr b="0" lang="id-ID" sz="1400" spc="-1" strike="noStrike">
              <a:solidFill>
                <a:srgbClr val="ffffff"/>
              </a:solidFill>
              <a:latin typeface="Arial"/>
            </a:endParaRPr>
          </a:p>
        </p:txBody>
      </p:sp>
      <p:sp>
        <p:nvSpPr>
          <p:cNvPr id="807" name="Google Shape;444;p45"/>
          <p:cNvSpPr/>
          <p:nvPr/>
        </p:nvSpPr>
        <p:spPr>
          <a:xfrm>
            <a:off x="1841040" y="328104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endParaRPr b="0" lang="id-ID" sz="1400" spc="-1" strike="noStrike">
              <a:solidFill>
                <a:srgbClr val="ffffff"/>
              </a:solidFill>
              <a:latin typeface="Arial"/>
            </a:endParaRPr>
          </a:p>
        </p:txBody>
      </p:sp>
      <p:sp>
        <p:nvSpPr>
          <p:cNvPr id="808" name="Google Shape;445;p45"/>
          <p:cNvSpPr/>
          <p:nvPr/>
        </p:nvSpPr>
        <p:spPr>
          <a:xfrm>
            <a:off x="4830480" y="184752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endParaRPr b="0" lang="id-ID" sz="1400" spc="-1" strike="noStrike">
              <a:solidFill>
                <a:srgbClr val="ffffff"/>
              </a:solidFill>
              <a:latin typeface="Arial"/>
            </a:endParaRPr>
          </a:p>
        </p:txBody>
      </p:sp>
      <p:sp>
        <p:nvSpPr>
          <p:cNvPr id="809" name="Google Shape;446;p45"/>
          <p:cNvSpPr/>
          <p:nvPr/>
        </p:nvSpPr>
        <p:spPr>
          <a:xfrm>
            <a:off x="4794480" y="3281040"/>
            <a:ext cx="633240" cy="633240"/>
          </a:xfrm>
          <a:prstGeom prst="rect">
            <a:avLst/>
          </a:prstGeom>
          <a:noFill/>
          <a:ln w="9525">
            <a:solidFill>
              <a:srgbClr val="ffffff"/>
            </a:solidFill>
            <a:round/>
          </a:ln>
        </p:spPr>
        <p:style>
          <a:lnRef idx="0"/>
          <a:fillRef idx="0"/>
          <a:effectRef idx="0"/>
          <a:fontRef idx="minor"/>
        </p:style>
        <p:txBody>
          <a:bodyPr lIns="90000" rIns="90000" tIns="91440" bIns="91440" anchor="ctr">
            <a:noAutofit/>
          </a:bodyPr>
          <a:p>
            <a:endParaRPr b="0" lang="id-ID" sz="1400" spc="-1" strike="noStrike">
              <a:solidFill>
                <a:srgbClr val="ffffff"/>
              </a:solidFill>
              <a:latin typeface="Arial"/>
            </a:endParaRPr>
          </a:p>
        </p:txBody>
      </p:sp>
      <p:sp>
        <p:nvSpPr>
          <p:cNvPr id="810" name="Google Shape;462;p45"/>
          <p:cNvSpPr/>
          <p:nvPr/>
        </p:nvSpPr>
        <p:spPr>
          <a:xfrm>
            <a:off x="6851160" y="1000800"/>
            <a:ext cx="252000" cy="252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7360" bIns="27360" anchor="ctr">
            <a:noAutofit/>
          </a:bodyPr>
          <a:p>
            <a:endParaRPr b="0" lang="id-ID" sz="1400" spc="-1" strike="noStrike">
              <a:solidFill>
                <a:srgbClr val="ffffff"/>
              </a:solidFill>
              <a:latin typeface="Arial"/>
            </a:endParaRPr>
          </a:p>
        </p:txBody>
      </p:sp>
      <p:grpSp>
        <p:nvGrpSpPr>
          <p:cNvPr id="811" name="Google Shape;265;p39"/>
          <p:cNvGrpSpPr/>
          <p:nvPr/>
        </p:nvGrpSpPr>
        <p:grpSpPr>
          <a:xfrm>
            <a:off x="1971000" y="1988280"/>
            <a:ext cx="350640" cy="348840"/>
            <a:chOff x="1971000" y="1988280"/>
            <a:chExt cx="350640" cy="348840"/>
          </a:xfrm>
        </p:grpSpPr>
        <p:sp>
          <p:nvSpPr>
            <p:cNvPr id="812" name="Google Shape;266;p 2"/>
            <p:cNvSpPr/>
            <p:nvPr/>
          </p:nvSpPr>
          <p:spPr>
            <a:xfrm>
              <a:off x="1971000" y="2051640"/>
              <a:ext cx="167400" cy="284760"/>
            </a:xfrm>
            <a:custGeom>
              <a:avLst/>
              <a:gdLst>
                <a:gd name="textAreaLeft" fmla="*/ 0 w 167400"/>
                <a:gd name="textAreaRight" fmla="*/ 168120 w 167400"/>
                <a:gd name="textAreaTop" fmla="*/ 0 h 284760"/>
                <a:gd name="textAreaBottom" fmla="*/ 285480 h 284760"/>
              </a:gdLst>
              <a:ahLst/>
              <a:rect l="textAreaLeft" t="textAreaTop" r="textAreaRight" b="textAreaBottom"/>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13" name="Google Shape;267;p 2"/>
            <p:cNvSpPr/>
            <p:nvPr/>
          </p:nvSpPr>
          <p:spPr>
            <a:xfrm>
              <a:off x="2153160" y="2051640"/>
              <a:ext cx="168480" cy="285480"/>
            </a:xfrm>
            <a:custGeom>
              <a:avLst/>
              <a:gdLst>
                <a:gd name="textAreaLeft" fmla="*/ 0 w 168480"/>
                <a:gd name="textAreaRight" fmla="*/ 169200 w 168480"/>
                <a:gd name="textAreaTop" fmla="*/ 0 h 285480"/>
                <a:gd name="textAreaBottom" fmla="*/ 286200 h 285480"/>
              </a:gdLst>
              <a:ahLst/>
              <a:rect l="textAreaLeft" t="textAreaTop" r="textAreaRight" b="textAreaBottom"/>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14" name="Google Shape;268;p 2"/>
            <p:cNvSpPr/>
            <p:nvPr/>
          </p:nvSpPr>
          <p:spPr>
            <a:xfrm>
              <a:off x="2074320" y="1988280"/>
              <a:ext cx="143280" cy="123120"/>
            </a:xfrm>
            <a:custGeom>
              <a:avLst/>
              <a:gdLst>
                <a:gd name="textAreaLeft" fmla="*/ 0 w 143280"/>
                <a:gd name="textAreaRight" fmla="*/ 144000 w 143280"/>
                <a:gd name="textAreaTop" fmla="*/ 0 h 123120"/>
                <a:gd name="textAreaBottom" fmla="*/ 123840 h 123120"/>
              </a:gdLst>
              <a:ahLst/>
              <a:rect l="textAreaLeft" t="textAreaTop" r="textAreaRight" b="textAreaBottom"/>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61920" bIns="61920" anchor="ctr">
              <a:noAutofit/>
            </a:bodyPr>
            <a:p>
              <a:endParaRPr b="0" lang="id-ID" sz="1400" spc="-1" strike="noStrike">
                <a:solidFill>
                  <a:srgbClr val="000000"/>
                </a:solidFill>
                <a:latin typeface="Arial"/>
              </a:endParaRPr>
            </a:p>
          </p:txBody>
        </p:sp>
      </p:grpSp>
      <p:grpSp>
        <p:nvGrpSpPr>
          <p:cNvPr id="815" name="Google Shape;265;p 2"/>
          <p:cNvGrpSpPr/>
          <p:nvPr/>
        </p:nvGrpSpPr>
        <p:grpSpPr>
          <a:xfrm>
            <a:off x="2007000" y="3428280"/>
            <a:ext cx="350640" cy="348840"/>
            <a:chOff x="2007000" y="3428280"/>
            <a:chExt cx="350640" cy="348840"/>
          </a:xfrm>
        </p:grpSpPr>
        <p:sp>
          <p:nvSpPr>
            <p:cNvPr id="816" name="Google Shape;266;p 3"/>
            <p:cNvSpPr/>
            <p:nvPr/>
          </p:nvSpPr>
          <p:spPr>
            <a:xfrm>
              <a:off x="2007000" y="3491640"/>
              <a:ext cx="167400" cy="284760"/>
            </a:xfrm>
            <a:custGeom>
              <a:avLst/>
              <a:gdLst>
                <a:gd name="textAreaLeft" fmla="*/ 0 w 167400"/>
                <a:gd name="textAreaRight" fmla="*/ 168120 w 167400"/>
                <a:gd name="textAreaTop" fmla="*/ 0 h 284760"/>
                <a:gd name="textAreaBottom" fmla="*/ 285480 h 284760"/>
              </a:gdLst>
              <a:ahLst/>
              <a:rect l="textAreaLeft" t="textAreaTop" r="textAreaRight" b="textAreaBottom"/>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17" name="Google Shape;267;p 3"/>
            <p:cNvSpPr/>
            <p:nvPr/>
          </p:nvSpPr>
          <p:spPr>
            <a:xfrm>
              <a:off x="2189160" y="3491640"/>
              <a:ext cx="168480" cy="285480"/>
            </a:xfrm>
            <a:custGeom>
              <a:avLst/>
              <a:gdLst>
                <a:gd name="textAreaLeft" fmla="*/ 0 w 168480"/>
                <a:gd name="textAreaRight" fmla="*/ 169200 w 168480"/>
                <a:gd name="textAreaTop" fmla="*/ 0 h 285480"/>
                <a:gd name="textAreaBottom" fmla="*/ 286200 h 285480"/>
              </a:gdLst>
              <a:ahLst/>
              <a:rect l="textAreaLeft" t="textAreaTop" r="textAreaRight" b="textAreaBottom"/>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18" name="Google Shape;268;p 3"/>
            <p:cNvSpPr/>
            <p:nvPr/>
          </p:nvSpPr>
          <p:spPr>
            <a:xfrm>
              <a:off x="2110320" y="3428280"/>
              <a:ext cx="143280" cy="123120"/>
            </a:xfrm>
            <a:custGeom>
              <a:avLst/>
              <a:gdLst>
                <a:gd name="textAreaLeft" fmla="*/ 0 w 143280"/>
                <a:gd name="textAreaRight" fmla="*/ 144000 w 143280"/>
                <a:gd name="textAreaTop" fmla="*/ 0 h 123120"/>
                <a:gd name="textAreaBottom" fmla="*/ 123840 h 123120"/>
              </a:gdLst>
              <a:ahLst/>
              <a:rect l="textAreaLeft" t="textAreaTop" r="textAreaRight" b="textAreaBottom"/>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61920" bIns="61920" anchor="ctr">
              <a:noAutofit/>
            </a:bodyPr>
            <a:p>
              <a:endParaRPr b="0" lang="id-ID" sz="1400" spc="-1" strike="noStrike">
                <a:solidFill>
                  <a:srgbClr val="000000"/>
                </a:solidFill>
                <a:latin typeface="Arial"/>
              </a:endParaRPr>
            </a:p>
          </p:txBody>
        </p:sp>
      </p:grpSp>
      <p:grpSp>
        <p:nvGrpSpPr>
          <p:cNvPr id="819" name="Google Shape;265;p 3"/>
          <p:cNvGrpSpPr/>
          <p:nvPr/>
        </p:nvGrpSpPr>
        <p:grpSpPr>
          <a:xfrm>
            <a:off x="4995000" y="1955520"/>
            <a:ext cx="350640" cy="348840"/>
            <a:chOff x="4995000" y="1955520"/>
            <a:chExt cx="350640" cy="348840"/>
          </a:xfrm>
        </p:grpSpPr>
        <p:sp>
          <p:nvSpPr>
            <p:cNvPr id="820" name="Google Shape;266;p 4"/>
            <p:cNvSpPr/>
            <p:nvPr/>
          </p:nvSpPr>
          <p:spPr>
            <a:xfrm>
              <a:off x="4995000" y="2018880"/>
              <a:ext cx="167400" cy="284760"/>
            </a:xfrm>
            <a:custGeom>
              <a:avLst/>
              <a:gdLst>
                <a:gd name="textAreaLeft" fmla="*/ 0 w 167400"/>
                <a:gd name="textAreaRight" fmla="*/ 168120 w 167400"/>
                <a:gd name="textAreaTop" fmla="*/ 0 h 284760"/>
                <a:gd name="textAreaBottom" fmla="*/ 285480 h 284760"/>
              </a:gdLst>
              <a:ahLst/>
              <a:rect l="textAreaLeft" t="textAreaTop" r="textAreaRight" b="textAreaBottom"/>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21" name="Google Shape;267;p 4"/>
            <p:cNvSpPr/>
            <p:nvPr/>
          </p:nvSpPr>
          <p:spPr>
            <a:xfrm>
              <a:off x="5177160" y="2018880"/>
              <a:ext cx="168480" cy="285480"/>
            </a:xfrm>
            <a:custGeom>
              <a:avLst/>
              <a:gdLst>
                <a:gd name="textAreaLeft" fmla="*/ 0 w 168480"/>
                <a:gd name="textAreaRight" fmla="*/ 169200 w 168480"/>
                <a:gd name="textAreaTop" fmla="*/ 0 h 285480"/>
                <a:gd name="textAreaBottom" fmla="*/ 286200 h 285480"/>
              </a:gdLst>
              <a:ahLst/>
              <a:rect l="textAreaLeft" t="textAreaTop" r="textAreaRight" b="textAreaBottom"/>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22" name="Google Shape;268;p 4"/>
            <p:cNvSpPr/>
            <p:nvPr/>
          </p:nvSpPr>
          <p:spPr>
            <a:xfrm>
              <a:off x="5098320" y="1955520"/>
              <a:ext cx="143280" cy="123120"/>
            </a:xfrm>
            <a:custGeom>
              <a:avLst/>
              <a:gdLst>
                <a:gd name="textAreaLeft" fmla="*/ 0 w 143280"/>
                <a:gd name="textAreaRight" fmla="*/ 144000 w 143280"/>
                <a:gd name="textAreaTop" fmla="*/ 0 h 123120"/>
                <a:gd name="textAreaBottom" fmla="*/ 123840 h 123120"/>
              </a:gdLst>
              <a:ahLst/>
              <a:rect l="textAreaLeft" t="textAreaTop" r="textAreaRight" b="textAreaBottom"/>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61920" bIns="61920" anchor="ctr">
              <a:noAutofit/>
            </a:bodyPr>
            <a:p>
              <a:endParaRPr b="0" lang="id-ID" sz="1400" spc="-1" strike="noStrike">
                <a:solidFill>
                  <a:srgbClr val="000000"/>
                </a:solidFill>
                <a:latin typeface="Arial"/>
              </a:endParaRPr>
            </a:p>
          </p:txBody>
        </p:sp>
      </p:grpSp>
      <p:grpSp>
        <p:nvGrpSpPr>
          <p:cNvPr id="823" name="Google Shape;265;p 4"/>
          <p:cNvGrpSpPr/>
          <p:nvPr/>
        </p:nvGrpSpPr>
        <p:grpSpPr>
          <a:xfrm>
            <a:off x="4923000" y="3428280"/>
            <a:ext cx="350640" cy="348840"/>
            <a:chOff x="4923000" y="3428280"/>
            <a:chExt cx="350640" cy="348840"/>
          </a:xfrm>
        </p:grpSpPr>
        <p:sp>
          <p:nvSpPr>
            <p:cNvPr id="824" name="Google Shape;266;p 5"/>
            <p:cNvSpPr/>
            <p:nvPr/>
          </p:nvSpPr>
          <p:spPr>
            <a:xfrm>
              <a:off x="4923000" y="3491640"/>
              <a:ext cx="167400" cy="284760"/>
            </a:xfrm>
            <a:custGeom>
              <a:avLst/>
              <a:gdLst>
                <a:gd name="textAreaLeft" fmla="*/ 0 w 167400"/>
                <a:gd name="textAreaRight" fmla="*/ 168120 w 167400"/>
                <a:gd name="textAreaTop" fmla="*/ 0 h 284760"/>
                <a:gd name="textAreaBottom" fmla="*/ 285480 h 284760"/>
              </a:gdLst>
              <a:ahLst/>
              <a:rect l="textAreaLeft" t="textAreaTop" r="textAreaRight" b="textAreaBottom"/>
              <a:pathLst>
                <a:path w="5704" h="9679">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25" name="Google Shape;267;p 5"/>
            <p:cNvSpPr/>
            <p:nvPr/>
          </p:nvSpPr>
          <p:spPr>
            <a:xfrm>
              <a:off x="5105160" y="3491640"/>
              <a:ext cx="168480" cy="285480"/>
            </a:xfrm>
            <a:custGeom>
              <a:avLst/>
              <a:gdLst>
                <a:gd name="textAreaLeft" fmla="*/ 0 w 168480"/>
                <a:gd name="textAreaRight" fmla="*/ 169200 w 168480"/>
                <a:gd name="textAreaTop" fmla="*/ 0 h 285480"/>
                <a:gd name="textAreaBottom" fmla="*/ 286200 h 285480"/>
              </a:gdLst>
              <a:ahLst/>
              <a:rect l="textAreaLeft" t="textAreaTop" r="textAreaRight" b="textAreaBottom"/>
              <a:pathLst>
                <a:path w="5735" h="970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91440" bIns="91440" anchor="ctr">
              <a:noAutofit/>
            </a:bodyPr>
            <a:p>
              <a:endParaRPr b="0" lang="id-ID" sz="1400" spc="-1" strike="noStrike">
                <a:solidFill>
                  <a:srgbClr val="000000"/>
                </a:solidFill>
                <a:latin typeface="Arial"/>
              </a:endParaRPr>
            </a:p>
          </p:txBody>
        </p:sp>
        <p:sp>
          <p:nvSpPr>
            <p:cNvPr id="826" name="Google Shape;268;p 5"/>
            <p:cNvSpPr/>
            <p:nvPr/>
          </p:nvSpPr>
          <p:spPr>
            <a:xfrm>
              <a:off x="5026320" y="3428280"/>
              <a:ext cx="143280" cy="123120"/>
            </a:xfrm>
            <a:custGeom>
              <a:avLst/>
              <a:gdLst>
                <a:gd name="textAreaLeft" fmla="*/ 0 w 143280"/>
                <a:gd name="textAreaRight" fmla="*/ 144000 w 143280"/>
                <a:gd name="textAreaTop" fmla="*/ 0 h 123120"/>
                <a:gd name="textAreaBottom" fmla="*/ 123840 h 123120"/>
              </a:gdLst>
              <a:ahLst/>
              <a:rect l="textAreaLeft" t="textAreaTop" r="textAreaRight" b="textAreaBottom"/>
              <a:pathLst>
                <a:path w="4885" h="4203">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gradFill rotWithShape="0">
              <a:gsLst>
                <a:gs pos="0">
                  <a:srgbClr val="d7aa2d">
                    <a:alpha val="30000"/>
                  </a:srgbClr>
                </a:gs>
                <a:gs pos="30000">
                  <a:srgbClr val="fffb9a">
                    <a:alpha val="30000"/>
                  </a:srgbClr>
                </a:gs>
                <a:gs pos="52000">
                  <a:srgbClr val="d7aa2d">
                    <a:alpha val="30000"/>
                  </a:srgbClr>
                </a:gs>
                <a:gs pos="82000">
                  <a:srgbClr val="764e1b">
                    <a:alpha val="30000"/>
                  </a:srgbClr>
                </a:gs>
                <a:gs pos="100000">
                  <a:srgbClr val="d7aa2d">
                    <a:alpha val="30000"/>
                  </a:srgbClr>
                </a:gs>
              </a:gsLst>
              <a:lin ang="10800000"/>
            </a:gradFill>
            <a:ln w="0">
              <a:noFill/>
            </a:ln>
          </p:spPr>
          <p:style>
            <a:lnRef idx="0"/>
            <a:fillRef idx="0"/>
            <a:effectRef idx="0"/>
            <a:fontRef idx="minor"/>
          </p:style>
          <p:txBody>
            <a:bodyPr lIns="90000" rIns="90000" tIns="61920" bIns="61920" anchor="ctr">
              <a:noAutofit/>
            </a:bodyPr>
            <a:p>
              <a:endParaRPr b="0" lang="id-ID" sz="14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title"/>
          </p:nvPr>
        </p:nvSpPr>
        <p:spPr>
          <a:xfrm>
            <a:off x="275040" y="216000"/>
            <a:ext cx="3792960" cy="4735800"/>
          </a:xfrm>
          <a:prstGeom prst="rect">
            <a:avLst/>
          </a:prstGeom>
          <a:noFill/>
          <a:ln w="9360">
            <a:solidFill>
              <a:schemeClr val="dk1"/>
            </a:solidFill>
            <a:round/>
          </a:ln>
        </p:spPr>
        <p:txBody>
          <a:bodyPr lIns="91440" rIns="91440" tIns="91440" bIns="91440" anchor="b">
            <a:noAutofit/>
          </a:bodyPr>
          <a:p>
            <a:pPr indent="0">
              <a:lnSpc>
                <a:spcPct val="115000"/>
              </a:lnSpc>
              <a:buNone/>
              <a:tabLst>
                <a:tab algn="l" pos="0"/>
              </a:tabLst>
            </a:pPr>
            <a:r>
              <a:rPr b="0" lang="en" sz="1600" spc="-1" strike="noStrike">
                <a:solidFill>
                  <a:schemeClr val="dk1"/>
                </a:solidFill>
                <a:latin typeface="Verdana"/>
                <a:ea typeface="Italiana"/>
              </a:rPr>
              <a:t>Primer Koperasi Kartika Dharmagati, berpengalaman selama 40 tahun, fokus pada peningkatan kualitas hidup masyarakat. Tantangan, seperti tunggakan anggota dan kekurangan pengurus, diatasi dengan langkah proaktif dan tegas, termasuk koordinasi pembayaran rutin, pemotongan pada remunerasi, dan penghentian layanan Mini Mart. Koperasi berkomitmen melibatkan anggota melalui Rapat Anggota Tahunan untuk meningkatkan kesejahteraan mereka</a:t>
            </a:r>
            <a:endParaRPr b="0" lang="id-ID" sz="1600" spc="-1" strike="noStrike">
              <a:solidFill>
                <a:srgbClr val="ffffff"/>
              </a:solidFill>
              <a:latin typeface="Verdana"/>
            </a:endParaRPr>
          </a:p>
        </p:txBody>
      </p:sp>
      <p:sp>
        <p:nvSpPr>
          <p:cNvPr id="828" name="Google Shape;419;p43"/>
          <p:cNvSpPr/>
          <p:nvPr/>
        </p:nvSpPr>
        <p:spPr>
          <a:xfrm>
            <a:off x="3528000" y="720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5200" bIns="25200" anchor="ctr">
            <a:noAutofit/>
          </a:bodyPr>
          <a:p>
            <a:pPr>
              <a:lnSpc>
                <a:spcPct val="100000"/>
              </a:lnSpc>
              <a:tabLst>
                <a:tab algn="l" pos="0"/>
              </a:tabLst>
            </a:pPr>
            <a:endParaRPr b="0" lang="id-ID" sz="1400" spc="-1" strike="noStrike">
              <a:solidFill>
                <a:srgbClr val="ffffff"/>
              </a:solidFill>
              <a:latin typeface="Arial"/>
            </a:endParaRPr>
          </a:p>
        </p:txBody>
      </p:sp>
      <p:sp>
        <p:nvSpPr>
          <p:cNvPr id="829" name="Google Shape;419;p 1"/>
          <p:cNvSpPr/>
          <p:nvPr/>
        </p:nvSpPr>
        <p:spPr>
          <a:xfrm>
            <a:off x="335880" y="4775400"/>
            <a:ext cx="324000" cy="324000"/>
          </a:xfrm>
          <a:prstGeom prst="plaque">
            <a:avLst>
              <a:gd name="adj" fmla="val 50000"/>
            </a:avLst>
          </a:prstGeom>
          <a:solidFill>
            <a:schemeClr val="lt1"/>
          </a:solidFill>
          <a:ln w="9525">
            <a:solidFill>
              <a:srgbClr val="ffffff"/>
            </a:solidFill>
            <a:round/>
          </a:ln>
        </p:spPr>
        <p:style>
          <a:lnRef idx="0"/>
          <a:fillRef idx="0"/>
          <a:effectRef idx="0"/>
          <a:fontRef idx="minor"/>
        </p:style>
        <p:txBody>
          <a:bodyPr lIns="90000" rIns="90000" tIns="25200" bIns="25200" anchor="ctr">
            <a:noAutofit/>
          </a:bodyPr>
          <a:p>
            <a:endParaRPr b="0" lang="id-ID" sz="1400" spc="-1" strike="noStrike">
              <a:solidFill>
                <a:srgbClr val="ffffff"/>
              </a:solidFill>
              <a:latin typeface="Arial"/>
            </a:endParaRPr>
          </a:p>
        </p:txBody>
      </p:sp>
      <p:pic>
        <p:nvPicPr>
          <p:cNvPr id="830" name="" descr=""/>
          <p:cNvPicPr/>
          <p:nvPr/>
        </p:nvPicPr>
        <p:blipFill>
          <a:blip r:embed="rId1"/>
          <a:stretch/>
        </p:blipFill>
        <p:spPr>
          <a:xfrm>
            <a:off x="4320000" y="504000"/>
            <a:ext cx="4500000" cy="41400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Sleek Style School Center by Slidesgo">
  <a:themeElements>
    <a:clrScheme name="Simple Light">
      <a:dk1>
        <a:srgbClr val="ffffff"/>
      </a:dk1>
      <a:lt1>
        <a:srgbClr val="000000"/>
      </a:lt1>
      <a:dk2>
        <a:srgbClr val="fffb9a"/>
      </a:dk2>
      <a:lt2>
        <a:srgbClr val="d7aa2d"/>
      </a:lt2>
      <a:accent1>
        <a:srgbClr val="764e1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575</TotalTime>
  <Application>LibreOffice/7.6.2.1$Windows_X86_64 LibreOffice_project/56f7684011345957bbf33a7ee678afaf4d2ba333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id-ID</dc:language>
  <cp:lastModifiedBy/>
  <dcterms:modified xsi:type="dcterms:W3CDTF">2023-11-11T21:42:22Z</dcterms:modified>
  <cp:revision>12</cp:revision>
  <dc:subject/>
  <dc:title/>
</cp:coreProperties>
</file>

<file path=docProps/custom.xml><?xml version="1.0" encoding="utf-8"?>
<Properties xmlns="http://schemas.openxmlformats.org/officeDocument/2006/custom-properties" xmlns:vt="http://schemas.openxmlformats.org/officeDocument/2006/docPropsVTypes"/>
</file>